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F1DA5-FC5B-FA4D-9927-97A59E08EF8A}" v="2" dt="2021-02-28T04:57:46.691"/>
    <p1510:client id="{95127669-4C19-4646-ACBE-8843E6088223}" v="328" dt="2021-02-28T04:16:43.040"/>
    <p1510:client id="{B52A5A04-BA5C-48B7-AF80-5265F0CD5136}" v="829" dt="2021-02-28T04:18:16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hyperlink" Target="https://www.youtube.com/watch?v=IU164dzHDMQ" TargetMode="External"/><Relationship Id="rId6" Type="http://schemas.openxmlformats.org/officeDocument/2006/relationships/image" Target="../media/image17.png"/><Relationship Id="rId5" Type="http://schemas.openxmlformats.org/officeDocument/2006/relationships/hyperlink" Target="https://darkbrightness.nz/2020/07/diet/friday-fitness-5/" TargetMode="External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164dzHDMQ" TargetMode="External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png"/><Relationship Id="rId5" Type="http://schemas.openxmlformats.org/officeDocument/2006/relationships/hyperlink" Target="https://darkbrightness.nz/2020/07/diet/friday-fitness-5/" TargetMode="External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65B69-5CF2-4B17-AB43-1D8E49BB602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1DBC4195-B6B7-493E-ABAF-D7524A9E7F5A}">
      <dgm:prSet phldrT="[Text]"/>
      <dgm:spPr/>
      <dgm:t>
        <a:bodyPr/>
        <a:lstStyle/>
        <a:p>
          <a:r>
            <a:rPr lang="en-NZ"/>
            <a:t>MONDAY</a:t>
          </a:r>
        </a:p>
      </dgm:t>
    </dgm:pt>
    <dgm:pt modelId="{7B32FF93-A7EC-4C96-9A3A-1050DCC9F48D}" type="parTrans" cxnId="{8C5AB6A7-CC5E-4A3C-AD3D-7D49A5EC0597}">
      <dgm:prSet/>
      <dgm:spPr/>
      <dgm:t>
        <a:bodyPr/>
        <a:lstStyle/>
        <a:p>
          <a:endParaRPr lang="en-NZ"/>
        </a:p>
      </dgm:t>
    </dgm:pt>
    <dgm:pt modelId="{3B3B590A-75AE-4FA8-A567-EFEFC7B464EF}" type="sibTrans" cxnId="{8C5AB6A7-CC5E-4A3C-AD3D-7D49A5EC0597}">
      <dgm:prSet/>
      <dgm:spPr/>
      <dgm:t>
        <a:bodyPr/>
        <a:lstStyle/>
        <a:p>
          <a:endParaRPr lang="en-NZ"/>
        </a:p>
      </dgm:t>
    </dgm:pt>
    <dgm:pt modelId="{57EA90E0-7D30-47CC-AF4D-F460128B2457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chemeClr val="tx1">
                  <a:lumMod val="65000"/>
                  <a:lumOff val="35000"/>
                </a:schemeClr>
              </a:solidFill>
              <a:latin typeface="Lato"/>
            </a:rPr>
            <a:t>‘</a:t>
          </a:r>
          <a:r>
            <a:rPr lang="en-US" b="1">
              <a:solidFill>
                <a:srgbClr val="FFFF00"/>
              </a:solidFill>
              <a:latin typeface="Lato"/>
            </a:rPr>
            <a:t>CINDY’</a:t>
          </a:r>
          <a:endParaRPr lang="en-NZ">
            <a:solidFill>
              <a:srgbClr val="FFFF00"/>
            </a:solidFill>
          </a:endParaRPr>
        </a:p>
      </dgm:t>
    </dgm:pt>
    <dgm:pt modelId="{98411DD0-E3A1-4F32-91FD-D755E54D20E9}" type="parTrans" cxnId="{CE8AE9C6-A550-4BB4-BA21-02F7A9B1DB78}">
      <dgm:prSet/>
      <dgm:spPr/>
      <dgm:t>
        <a:bodyPr/>
        <a:lstStyle/>
        <a:p>
          <a:endParaRPr lang="en-NZ"/>
        </a:p>
      </dgm:t>
    </dgm:pt>
    <dgm:pt modelId="{373C96A3-7096-44E5-B626-DCFFEBCB612D}" type="sibTrans" cxnId="{CE8AE9C6-A550-4BB4-BA21-02F7A9B1DB78}">
      <dgm:prSet/>
      <dgm:spPr/>
      <dgm:t>
        <a:bodyPr/>
        <a:lstStyle/>
        <a:p>
          <a:endParaRPr lang="en-NZ"/>
        </a:p>
      </dgm:t>
    </dgm:pt>
    <dgm:pt modelId="{731EEBF2-341F-4A4B-BEC5-798445D6FC98}">
      <dgm:prSet phldrT="[Text]"/>
      <dgm:spPr/>
      <dgm:t>
        <a:bodyPr/>
        <a:lstStyle/>
        <a:p>
          <a:r>
            <a:rPr lang="en-NZ"/>
            <a:t>TUESDAY</a:t>
          </a:r>
        </a:p>
      </dgm:t>
    </dgm:pt>
    <dgm:pt modelId="{2F30D6C1-6E3B-4CC2-87CC-7478D9725D49}" type="parTrans" cxnId="{C23D009C-3C54-409E-A856-EE62AC05078C}">
      <dgm:prSet/>
      <dgm:spPr/>
      <dgm:t>
        <a:bodyPr/>
        <a:lstStyle/>
        <a:p>
          <a:endParaRPr lang="en-NZ"/>
        </a:p>
      </dgm:t>
    </dgm:pt>
    <dgm:pt modelId="{51D66838-9541-4920-A4F3-CC00EFA142D4}" type="sibTrans" cxnId="{C23D009C-3C54-409E-A856-EE62AC05078C}">
      <dgm:prSet/>
      <dgm:spPr/>
      <dgm:t>
        <a:bodyPr/>
        <a:lstStyle/>
        <a:p>
          <a:endParaRPr lang="en-NZ"/>
        </a:p>
      </dgm:t>
    </dgm:pt>
    <dgm:pt modelId="{995C068A-7605-47DA-B174-F1B7B8E0DE68}">
      <dgm:prSet phldrT="[Text]"/>
      <dgm:spPr/>
      <dgm:t>
        <a:bodyPr/>
        <a:lstStyle/>
        <a:p>
          <a:pPr>
            <a:buNone/>
          </a:pPr>
          <a:r>
            <a:rPr lang="en-NZ" b="1" i="0" cap="all">
              <a:solidFill>
                <a:srgbClr val="FF0000"/>
              </a:solidFill>
              <a:effectLst/>
              <a:latin typeface="Lato"/>
            </a:rPr>
            <a:t>’FULL-BODY SPRINT’</a:t>
          </a:r>
          <a:endParaRPr lang="en-NZ">
            <a:solidFill>
              <a:srgbClr val="FF0000"/>
            </a:solidFill>
          </a:endParaRPr>
        </a:p>
      </dgm:t>
    </dgm:pt>
    <dgm:pt modelId="{D9E32263-2B9C-452C-B63B-1B2279FB00F7}" type="parTrans" cxnId="{49BEA208-5DB5-439A-A571-35FAC26600A7}">
      <dgm:prSet/>
      <dgm:spPr/>
      <dgm:t>
        <a:bodyPr/>
        <a:lstStyle/>
        <a:p>
          <a:endParaRPr lang="en-NZ"/>
        </a:p>
      </dgm:t>
    </dgm:pt>
    <dgm:pt modelId="{C3ACC26D-642E-45C7-AB04-D008AEFA5E85}" type="sibTrans" cxnId="{49BEA208-5DB5-439A-A571-35FAC26600A7}">
      <dgm:prSet/>
      <dgm:spPr/>
      <dgm:t>
        <a:bodyPr/>
        <a:lstStyle/>
        <a:p>
          <a:endParaRPr lang="en-NZ"/>
        </a:p>
      </dgm:t>
    </dgm:pt>
    <dgm:pt modelId="{365D19BB-B15D-4F0A-8792-74F2134AB55F}">
      <dgm:prSet phldrT="[Text]"/>
      <dgm:spPr/>
      <dgm:t>
        <a:bodyPr/>
        <a:lstStyle/>
        <a:p>
          <a:r>
            <a:rPr lang="en-NZ"/>
            <a:t>WEDNESDAY</a:t>
          </a:r>
        </a:p>
      </dgm:t>
    </dgm:pt>
    <dgm:pt modelId="{B37EE35E-6310-4B3D-AC49-12728CFB0A74}" type="parTrans" cxnId="{A4052D15-CA00-4A37-8F47-69FB12235E00}">
      <dgm:prSet/>
      <dgm:spPr/>
      <dgm:t>
        <a:bodyPr/>
        <a:lstStyle/>
        <a:p>
          <a:endParaRPr lang="en-NZ"/>
        </a:p>
      </dgm:t>
    </dgm:pt>
    <dgm:pt modelId="{ED65EC23-6D2C-4344-9F9B-4674CE7855A6}" type="sibTrans" cxnId="{A4052D15-CA00-4A37-8F47-69FB12235E00}">
      <dgm:prSet/>
      <dgm:spPr/>
      <dgm:t>
        <a:bodyPr/>
        <a:lstStyle/>
        <a:p>
          <a:endParaRPr lang="en-NZ"/>
        </a:p>
      </dgm:t>
    </dgm:pt>
    <dgm:pt modelId="{FA453B8A-5C26-4B11-8A7E-69FA9F459EE7}">
      <dgm:prSet phldrT="[Text]"/>
      <dgm:spPr/>
      <dgm:t>
        <a:bodyPr/>
        <a:lstStyle/>
        <a:p>
          <a:endParaRPr lang="en-NZ"/>
        </a:p>
      </dgm:t>
    </dgm:pt>
    <dgm:pt modelId="{31C67C9B-A9C0-42D7-B9E4-19A1192B0283}" type="parTrans" cxnId="{A888B6BD-22EC-40ED-AE25-C24C90303EF4}">
      <dgm:prSet/>
      <dgm:spPr/>
      <dgm:t>
        <a:bodyPr/>
        <a:lstStyle/>
        <a:p>
          <a:endParaRPr lang="en-NZ"/>
        </a:p>
      </dgm:t>
    </dgm:pt>
    <dgm:pt modelId="{36BFC5A0-CFE2-495A-90F4-F6437EE8BFDD}" type="sibTrans" cxnId="{A888B6BD-22EC-40ED-AE25-C24C90303EF4}">
      <dgm:prSet/>
      <dgm:spPr/>
      <dgm:t>
        <a:bodyPr/>
        <a:lstStyle/>
        <a:p>
          <a:endParaRPr lang="en-NZ"/>
        </a:p>
      </dgm:t>
    </dgm:pt>
    <dgm:pt modelId="{83CD647E-F9FF-46CD-ADE2-995AC4EEAF04}">
      <dgm:prSet/>
      <dgm:spPr/>
      <dgm:t>
        <a:bodyPr/>
        <a:lstStyle/>
        <a:p>
          <a:pPr>
            <a:buNone/>
          </a:pPr>
          <a:r>
            <a:rPr lang="en-US" b="0" i="0">
              <a:solidFill>
                <a:srgbClr val="FFFF00"/>
              </a:solidFill>
              <a:effectLst/>
              <a:latin typeface="Lato"/>
            </a:rPr>
            <a:t>Repeat exercises below as many times as you can in 20mins :</a:t>
          </a:r>
        </a:p>
      </dgm:t>
    </dgm:pt>
    <dgm:pt modelId="{37E63ADF-C375-476C-ADFF-1EF386134010}" type="parTrans" cxnId="{4B10C761-BDB9-4CFC-89C2-BBAE5AB24CC1}">
      <dgm:prSet/>
      <dgm:spPr/>
      <dgm:t>
        <a:bodyPr/>
        <a:lstStyle/>
        <a:p>
          <a:endParaRPr lang="en-NZ"/>
        </a:p>
      </dgm:t>
    </dgm:pt>
    <dgm:pt modelId="{C64A0E29-F2C3-4139-9907-AA1ECEC2C5CA}" type="sibTrans" cxnId="{4B10C761-BDB9-4CFC-89C2-BBAE5AB24CC1}">
      <dgm:prSet/>
      <dgm:spPr/>
      <dgm:t>
        <a:bodyPr/>
        <a:lstStyle/>
        <a:p>
          <a:endParaRPr lang="en-NZ"/>
        </a:p>
      </dgm:t>
    </dgm:pt>
    <dgm:pt modelId="{1BB9724E-012A-417A-8052-865688DB94D3}">
      <dgm:prSet/>
      <dgm:spPr/>
      <dgm:t>
        <a:bodyPr/>
        <a:lstStyle/>
        <a:p>
          <a:r>
            <a:rPr lang="en-US" b="0" i="0">
              <a:solidFill>
                <a:srgbClr val="FFFF00"/>
              </a:solidFill>
              <a:effectLst/>
              <a:latin typeface="Lato"/>
            </a:rPr>
            <a:t>5 Sit-ups</a:t>
          </a:r>
        </a:p>
      </dgm:t>
    </dgm:pt>
    <dgm:pt modelId="{7CAAD8B9-F034-4EEC-8045-DC9168ED2E42}" type="parTrans" cxnId="{83E4CF0D-04D8-47C3-B3F5-5BCE06DBC9B5}">
      <dgm:prSet/>
      <dgm:spPr/>
      <dgm:t>
        <a:bodyPr/>
        <a:lstStyle/>
        <a:p>
          <a:endParaRPr lang="en-NZ"/>
        </a:p>
      </dgm:t>
    </dgm:pt>
    <dgm:pt modelId="{ADC9CC8B-2DE2-42FD-8D82-5A34973FD057}" type="sibTrans" cxnId="{83E4CF0D-04D8-47C3-B3F5-5BCE06DBC9B5}">
      <dgm:prSet/>
      <dgm:spPr/>
      <dgm:t>
        <a:bodyPr/>
        <a:lstStyle/>
        <a:p>
          <a:endParaRPr lang="en-NZ"/>
        </a:p>
      </dgm:t>
    </dgm:pt>
    <dgm:pt modelId="{52160ED0-78BF-4C56-A508-3DBFC239EB62}">
      <dgm:prSet/>
      <dgm:spPr/>
      <dgm:t>
        <a:bodyPr/>
        <a:lstStyle/>
        <a:p>
          <a:r>
            <a:rPr lang="en-US" b="0" i="0">
              <a:solidFill>
                <a:srgbClr val="FFFF00"/>
              </a:solidFill>
              <a:effectLst/>
              <a:latin typeface="Lato"/>
            </a:rPr>
            <a:t>10 Push-ups</a:t>
          </a:r>
        </a:p>
      </dgm:t>
    </dgm:pt>
    <dgm:pt modelId="{9F4EA0DE-2AE5-46A7-A802-5A1496BA370D}" type="parTrans" cxnId="{622CA8F7-2582-46BA-8D59-7C29D3B90743}">
      <dgm:prSet/>
      <dgm:spPr/>
      <dgm:t>
        <a:bodyPr/>
        <a:lstStyle/>
        <a:p>
          <a:endParaRPr lang="en-NZ"/>
        </a:p>
      </dgm:t>
    </dgm:pt>
    <dgm:pt modelId="{180E2DEE-BC26-4614-85E6-313D1ADFB5B5}" type="sibTrans" cxnId="{622CA8F7-2582-46BA-8D59-7C29D3B90743}">
      <dgm:prSet/>
      <dgm:spPr/>
      <dgm:t>
        <a:bodyPr/>
        <a:lstStyle/>
        <a:p>
          <a:endParaRPr lang="en-NZ"/>
        </a:p>
      </dgm:t>
    </dgm:pt>
    <dgm:pt modelId="{C8444FB9-AAF0-4314-86F7-4DC3AF34EB9C}">
      <dgm:prSet/>
      <dgm:spPr/>
      <dgm:t>
        <a:bodyPr/>
        <a:lstStyle/>
        <a:p>
          <a:r>
            <a:rPr lang="en-US" b="0" i="0">
              <a:solidFill>
                <a:srgbClr val="FFFF00"/>
              </a:solidFill>
              <a:effectLst/>
              <a:latin typeface="Lato"/>
            </a:rPr>
            <a:t>15 Air Squats</a:t>
          </a:r>
        </a:p>
      </dgm:t>
    </dgm:pt>
    <dgm:pt modelId="{9CC5A58D-14DD-48D3-8D46-7A1A9CD522B4}" type="parTrans" cxnId="{3175D0EC-76D7-4420-85E6-5294766056B9}">
      <dgm:prSet/>
      <dgm:spPr/>
      <dgm:t>
        <a:bodyPr/>
        <a:lstStyle/>
        <a:p>
          <a:endParaRPr lang="en-NZ"/>
        </a:p>
      </dgm:t>
    </dgm:pt>
    <dgm:pt modelId="{7FE22C78-F952-4AA5-B34E-46B3CB4E9872}" type="sibTrans" cxnId="{3175D0EC-76D7-4420-85E6-5294766056B9}">
      <dgm:prSet/>
      <dgm:spPr/>
      <dgm:t>
        <a:bodyPr/>
        <a:lstStyle/>
        <a:p>
          <a:endParaRPr lang="en-NZ"/>
        </a:p>
      </dgm:t>
    </dgm:pt>
    <dgm:pt modelId="{672709CF-3990-48C2-8299-DCC2232A4A36}">
      <dgm:prSet/>
      <dgm:spPr/>
      <dgm:t>
        <a:bodyPr/>
        <a:lstStyle/>
        <a:p>
          <a:endParaRPr lang="en-US" b="0" i="1">
            <a:solidFill>
              <a:schemeClr val="tx1">
                <a:lumMod val="65000"/>
                <a:lumOff val="35000"/>
              </a:schemeClr>
            </a:solidFill>
            <a:effectLst/>
            <a:latin typeface="Lato"/>
          </a:endParaRPr>
        </a:p>
      </dgm:t>
    </dgm:pt>
    <dgm:pt modelId="{DBB2568C-BC9C-4C13-BB7D-8C51DD1E1E06}" type="parTrans" cxnId="{E229F0EB-5D68-4718-9A52-956A99040E16}">
      <dgm:prSet/>
      <dgm:spPr/>
      <dgm:t>
        <a:bodyPr/>
        <a:lstStyle/>
        <a:p>
          <a:endParaRPr lang="en-NZ"/>
        </a:p>
      </dgm:t>
    </dgm:pt>
    <dgm:pt modelId="{B2D527B3-38DF-4F93-91EA-922A3BEB8E96}" type="sibTrans" cxnId="{E229F0EB-5D68-4718-9A52-956A99040E16}">
      <dgm:prSet/>
      <dgm:spPr/>
      <dgm:t>
        <a:bodyPr/>
        <a:lstStyle/>
        <a:p>
          <a:endParaRPr lang="en-NZ"/>
        </a:p>
      </dgm:t>
    </dgm:pt>
    <dgm:pt modelId="{4623F77E-6B83-4399-9F0C-16BBCE4E23A3}">
      <dgm:prSet/>
      <dgm:spPr/>
      <dgm:t>
        <a:bodyPr/>
        <a:lstStyle/>
        <a:p>
          <a:pPr>
            <a:buFontTx/>
            <a:buNone/>
          </a:pPr>
          <a:r>
            <a:rPr lang="en-US" b="0" i="1">
              <a:solidFill>
                <a:schemeClr val="bg1">
                  <a:lumMod val="75000"/>
                </a:schemeClr>
              </a:solidFill>
              <a:effectLst/>
              <a:latin typeface="Lato"/>
            </a:rPr>
            <a:t>A classic CrossFit WOD.  Familiar and perfect for an at-home workout.</a:t>
          </a:r>
          <a:endParaRPr lang="en-US">
            <a:solidFill>
              <a:schemeClr val="bg1">
                <a:lumMod val="75000"/>
              </a:schemeClr>
            </a:solidFill>
            <a:latin typeface="Lato"/>
          </a:endParaRPr>
        </a:p>
      </dgm:t>
    </dgm:pt>
    <dgm:pt modelId="{53B8FAA5-AA9A-4296-B1C4-6B3A1BE8510C}" type="parTrans" cxnId="{FC26DA31-9B0F-4B59-94F5-FDB60E39BA60}">
      <dgm:prSet/>
      <dgm:spPr/>
      <dgm:t>
        <a:bodyPr/>
        <a:lstStyle/>
        <a:p>
          <a:endParaRPr lang="en-NZ"/>
        </a:p>
      </dgm:t>
    </dgm:pt>
    <dgm:pt modelId="{58AF1FD6-FC10-44C2-855B-FF905E4F52EE}" type="sibTrans" cxnId="{FC26DA31-9B0F-4B59-94F5-FDB60E39BA60}">
      <dgm:prSet/>
      <dgm:spPr/>
      <dgm:t>
        <a:bodyPr/>
        <a:lstStyle/>
        <a:p>
          <a:endParaRPr lang="en-NZ"/>
        </a:p>
      </dgm:t>
    </dgm:pt>
    <dgm:pt modelId="{197D9E95-F9BB-4F6A-BABD-43972BF24229}">
      <dgm:prSet/>
      <dgm:spPr/>
      <dgm:t>
        <a:bodyPr/>
        <a:lstStyle/>
        <a:p>
          <a:pPr>
            <a:buFontTx/>
            <a:buNone/>
          </a:pPr>
          <a:r>
            <a:rPr lang="en-US" b="0" i="0">
              <a:solidFill>
                <a:srgbClr val="FFFF00"/>
              </a:solidFill>
              <a:effectLst/>
              <a:latin typeface="Lato"/>
            </a:rPr>
            <a:t>How many circuits can you do in 20mins?</a:t>
          </a:r>
        </a:p>
      </dgm:t>
    </dgm:pt>
    <dgm:pt modelId="{391CC74F-443E-4816-9FC1-DAF2BB0D78BC}" type="parTrans" cxnId="{85985E71-7A83-F947-8CA0-7DE550087DF7}">
      <dgm:prSet/>
      <dgm:spPr/>
      <dgm:t>
        <a:bodyPr/>
        <a:lstStyle/>
        <a:p>
          <a:endParaRPr lang="en-NZ"/>
        </a:p>
      </dgm:t>
    </dgm:pt>
    <dgm:pt modelId="{EFF21914-D47D-4AC3-A694-5E0D0A5B977C}" type="sibTrans" cxnId="{85985E71-7A83-F947-8CA0-7DE550087DF7}">
      <dgm:prSet/>
      <dgm:spPr/>
      <dgm:t>
        <a:bodyPr/>
        <a:lstStyle/>
        <a:p>
          <a:endParaRPr lang="en-NZ"/>
        </a:p>
      </dgm:t>
    </dgm:pt>
    <dgm:pt modelId="{EF02A758-4FD7-4E74-9E37-EC1AA997D527}">
      <dgm:prSet/>
      <dgm:spPr/>
      <dgm:t>
        <a:bodyPr/>
        <a:lstStyle/>
        <a:p>
          <a:pPr>
            <a:buNone/>
          </a:pPr>
          <a:r>
            <a:rPr lang="en-NZ" b="0" i="0">
              <a:solidFill>
                <a:srgbClr val="FF0000"/>
              </a:solidFill>
              <a:effectLst/>
              <a:latin typeface="Lato"/>
            </a:rPr>
            <a:t>Repeat the following circuit 7 times:</a:t>
          </a:r>
        </a:p>
      </dgm:t>
    </dgm:pt>
    <dgm:pt modelId="{67D04594-19AC-4994-A656-3DA7ED0B7AE8}" type="parTrans" cxnId="{ED65A6D1-2D77-174F-909E-BD0689DA6801}">
      <dgm:prSet/>
      <dgm:spPr/>
      <dgm:t>
        <a:bodyPr/>
        <a:lstStyle/>
        <a:p>
          <a:endParaRPr lang="en-NZ"/>
        </a:p>
      </dgm:t>
    </dgm:pt>
    <dgm:pt modelId="{FE50D4ED-E3F9-46FA-B3BC-7B20F14F7139}" type="sibTrans" cxnId="{ED65A6D1-2D77-174F-909E-BD0689DA6801}">
      <dgm:prSet/>
      <dgm:spPr/>
      <dgm:t>
        <a:bodyPr/>
        <a:lstStyle/>
        <a:p>
          <a:endParaRPr lang="en-NZ"/>
        </a:p>
      </dgm:t>
    </dgm:pt>
    <dgm:pt modelId="{26FC5986-1DA8-4B6B-8DB0-7E2471B8852B}">
      <dgm:prSet/>
      <dgm:spPr/>
      <dgm:t>
        <a:bodyPr/>
        <a:lstStyle/>
        <a:p>
          <a:r>
            <a:rPr lang="en-NZ" b="0" i="0">
              <a:solidFill>
                <a:srgbClr val="FF0000"/>
              </a:solidFill>
              <a:effectLst/>
              <a:latin typeface="Lato"/>
            </a:rPr>
            <a:t>10 Push-ups</a:t>
          </a:r>
        </a:p>
      </dgm:t>
    </dgm:pt>
    <dgm:pt modelId="{24F73F9A-85B7-4544-B340-D8D7CC49252F}" type="parTrans" cxnId="{08F8BDA9-077D-A84A-89C9-E865FE453806}">
      <dgm:prSet/>
      <dgm:spPr/>
      <dgm:t>
        <a:bodyPr/>
        <a:lstStyle/>
        <a:p>
          <a:endParaRPr lang="en-NZ"/>
        </a:p>
      </dgm:t>
    </dgm:pt>
    <dgm:pt modelId="{60F29A58-7321-4694-B03B-5500B6408067}" type="sibTrans" cxnId="{08F8BDA9-077D-A84A-89C9-E865FE453806}">
      <dgm:prSet/>
      <dgm:spPr/>
      <dgm:t>
        <a:bodyPr/>
        <a:lstStyle/>
        <a:p>
          <a:endParaRPr lang="en-NZ"/>
        </a:p>
      </dgm:t>
    </dgm:pt>
    <dgm:pt modelId="{011154D1-ACB1-4F37-B27B-F95768F20EBB}">
      <dgm:prSet/>
      <dgm:spPr/>
      <dgm:t>
        <a:bodyPr/>
        <a:lstStyle/>
        <a:p>
          <a:r>
            <a:rPr lang="en-NZ" b="0" i="0">
              <a:solidFill>
                <a:srgbClr val="FF0000"/>
              </a:solidFill>
              <a:effectLst/>
              <a:latin typeface="Lato"/>
            </a:rPr>
            <a:t>10 Air Squats</a:t>
          </a:r>
        </a:p>
      </dgm:t>
    </dgm:pt>
    <dgm:pt modelId="{48D5280E-BAAB-4ECA-B5E6-AD77380F7969}" type="parTrans" cxnId="{76D951D5-7AF2-EA4D-94B8-0FB27A2005CD}">
      <dgm:prSet/>
      <dgm:spPr/>
      <dgm:t>
        <a:bodyPr/>
        <a:lstStyle/>
        <a:p>
          <a:endParaRPr lang="en-NZ"/>
        </a:p>
      </dgm:t>
    </dgm:pt>
    <dgm:pt modelId="{70023124-B4AF-4CD4-A46F-3E2C19F65BAB}" type="sibTrans" cxnId="{76D951D5-7AF2-EA4D-94B8-0FB27A2005CD}">
      <dgm:prSet/>
      <dgm:spPr/>
      <dgm:t>
        <a:bodyPr/>
        <a:lstStyle/>
        <a:p>
          <a:endParaRPr lang="en-NZ"/>
        </a:p>
      </dgm:t>
    </dgm:pt>
    <dgm:pt modelId="{D4A5B7AD-8092-43F4-B37D-6A099242ED1A}">
      <dgm:prSet/>
      <dgm:spPr/>
      <dgm:t>
        <a:bodyPr/>
        <a:lstStyle/>
        <a:p>
          <a:r>
            <a:rPr lang="en-NZ" b="0" i="0">
              <a:solidFill>
                <a:srgbClr val="FF0000"/>
              </a:solidFill>
              <a:effectLst/>
              <a:latin typeface="Lato"/>
            </a:rPr>
            <a:t>Run 200m</a:t>
          </a:r>
        </a:p>
      </dgm:t>
    </dgm:pt>
    <dgm:pt modelId="{2988B192-CF8D-431A-A93B-4BBE1CEE1514}" type="parTrans" cxnId="{A3DAD64F-7FA8-694B-A10C-B0A68E3F8D8E}">
      <dgm:prSet/>
      <dgm:spPr/>
      <dgm:t>
        <a:bodyPr/>
        <a:lstStyle/>
        <a:p>
          <a:endParaRPr lang="en-NZ"/>
        </a:p>
      </dgm:t>
    </dgm:pt>
    <dgm:pt modelId="{9D69D99F-BCC2-486B-A59D-D84DF8103218}" type="sibTrans" cxnId="{A3DAD64F-7FA8-694B-A10C-B0A68E3F8D8E}">
      <dgm:prSet/>
      <dgm:spPr/>
      <dgm:t>
        <a:bodyPr/>
        <a:lstStyle/>
        <a:p>
          <a:endParaRPr lang="en-NZ"/>
        </a:p>
      </dgm:t>
    </dgm:pt>
    <dgm:pt modelId="{E13D96D2-8ED6-47F1-B3E6-60E087703038}">
      <dgm:prSet/>
      <dgm:spPr/>
      <dgm:t>
        <a:bodyPr/>
        <a:lstStyle/>
        <a:p>
          <a:endParaRPr lang="en-NZ" b="0" i="0">
            <a:solidFill>
              <a:srgbClr val="FF0000"/>
            </a:solidFill>
            <a:effectLst/>
            <a:latin typeface="Lato"/>
          </a:endParaRPr>
        </a:p>
      </dgm:t>
    </dgm:pt>
    <dgm:pt modelId="{12CA11BE-37C9-4E34-9FD2-1D60EE45499C}" type="parTrans" cxnId="{5127171A-E6D6-B24D-82DB-CF81FB5CD0DA}">
      <dgm:prSet/>
      <dgm:spPr/>
      <dgm:t>
        <a:bodyPr/>
        <a:lstStyle/>
        <a:p>
          <a:endParaRPr lang="en-NZ"/>
        </a:p>
      </dgm:t>
    </dgm:pt>
    <dgm:pt modelId="{0CC6B13C-75B9-465E-A69F-022020F31B6A}" type="sibTrans" cxnId="{5127171A-E6D6-B24D-82DB-CF81FB5CD0DA}">
      <dgm:prSet/>
      <dgm:spPr/>
      <dgm:t>
        <a:bodyPr/>
        <a:lstStyle/>
        <a:p>
          <a:endParaRPr lang="en-NZ"/>
        </a:p>
      </dgm:t>
    </dgm:pt>
    <dgm:pt modelId="{D5D279CF-36BC-42C0-ACC0-2F7BB06343EE}">
      <dgm:prSet/>
      <dgm:spPr/>
      <dgm:t>
        <a:bodyPr/>
        <a:lstStyle/>
        <a:p>
          <a:pPr>
            <a:buNone/>
          </a:pPr>
          <a:r>
            <a:rPr lang="en-NZ" b="0" i="0">
              <a:solidFill>
                <a:srgbClr val="FF0000"/>
              </a:solidFill>
              <a:effectLst/>
              <a:latin typeface="Lato"/>
            </a:rPr>
            <a:t>How long does it take you to do the following 7 times?</a:t>
          </a:r>
        </a:p>
      </dgm:t>
    </dgm:pt>
    <dgm:pt modelId="{3F9BD53B-7572-4CFD-B712-2132AAA5AB5A}" type="parTrans" cxnId="{8EC30BF0-3FEB-9B44-A4F4-89D6E54785C3}">
      <dgm:prSet/>
      <dgm:spPr/>
      <dgm:t>
        <a:bodyPr/>
        <a:lstStyle/>
        <a:p>
          <a:endParaRPr lang="en-NZ"/>
        </a:p>
      </dgm:t>
    </dgm:pt>
    <dgm:pt modelId="{93BB5011-5040-4FDE-A817-D5B88561580C}" type="sibTrans" cxnId="{8EC30BF0-3FEB-9B44-A4F4-89D6E54785C3}">
      <dgm:prSet/>
      <dgm:spPr/>
      <dgm:t>
        <a:bodyPr/>
        <a:lstStyle/>
        <a:p>
          <a:endParaRPr lang="en-NZ"/>
        </a:p>
      </dgm:t>
    </dgm:pt>
    <dgm:pt modelId="{3E920D1E-DEB3-4301-B9B3-3867B3DCC5EB}">
      <dgm:prSet/>
      <dgm:spPr/>
      <dgm:t>
        <a:bodyPr/>
        <a:lstStyle/>
        <a:p>
          <a:endParaRPr lang="en-NZ" b="0" i="1">
            <a:solidFill>
              <a:srgbClr val="999999"/>
            </a:solidFill>
            <a:effectLst/>
            <a:latin typeface="Lato"/>
          </a:endParaRPr>
        </a:p>
      </dgm:t>
    </dgm:pt>
    <dgm:pt modelId="{3AE19F24-8C03-4A4B-B911-ECEC3049FAAB}" type="parTrans" cxnId="{81065339-4F41-0542-B88F-1F2CA28A102E}">
      <dgm:prSet/>
      <dgm:spPr/>
      <dgm:t>
        <a:bodyPr/>
        <a:lstStyle/>
        <a:p>
          <a:endParaRPr lang="en-NZ"/>
        </a:p>
      </dgm:t>
    </dgm:pt>
    <dgm:pt modelId="{E485407A-46CC-4B3B-869F-963BA09D27D7}" type="sibTrans" cxnId="{81065339-4F41-0542-B88F-1F2CA28A102E}">
      <dgm:prSet/>
      <dgm:spPr/>
      <dgm:t>
        <a:bodyPr/>
        <a:lstStyle/>
        <a:p>
          <a:endParaRPr lang="en-NZ"/>
        </a:p>
      </dgm:t>
    </dgm:pt>
    <dgm:pt modelId="{672963CF-E83B-4F8F-9DCD-8819CEB12806}">
      <dgm:prSet/>
      <dgm:spPr/>
      <dgm:t>
        <a:bodyPr/>
        <a:lstStyle/>
        <a:p>
          <a:pPr>
            <a:buNone/>
          </a:pPr>
          <a:r>
            <a:rPr lang="en-NZ" b="0" i="1">
              <a:solidFill>
                <a:srgbClr val="999999"/>
              </a:solidFill>
              <a:effectLst/>
              <a:latin typeface="Lato"/>
            </a:rPr>
            <a:t>Short bursts of movements with high rounds.  This WOD will get you sweating quick</a:t>
          </a:r>
          <a:endParaRPr lang="en-NZ" b="0" i="0">
            <a:solidFill>
              <a:srgbClr val="6B6969"/>
            </a:solidFill>
            <a:effectLst/>
            <a:latin typeface="Lato"/>
          </a:endParaRPr>
        </a:p>
      </dgm:t>
    </dgm:pt>
    <dgm:pt modelId="{E90389D5-0802-4612-A567-DE34A6E543A4}" type="parTrans" cxnId="{9BAEFCF4-8167-AD4A-9F7A-704FE024E525}">
      <dgm:prSet/>
      <dgm:spPr/>
      <dgm:t>
        <a:bodyPr/>
        <a:lstStyle/>
        <a:p>
          <a:endParaRPr lang="en-NZ"/>
        </a:p>
      </dgm:t>
    </dgm:pt>
    <dgm:pt modelId="{C90A9832-7C65-41E1-9F6C-067866B7293F}" type="sibTrans" cxnId="{9BAEFCF4-8167-AD4A-9F7A-704FE024E525}">
      <dgm:prSet/>
      <dgm:spPr/>
      <dgm:t>
        <a:bodyPr/>
        <a:lstStyle/>
        <a:p>
          <a:endParaRPr lang="en-NZ"/>
        </a:p>
      </dgm:t>
    </dgm:pt>
    <dgm:pt modelId="{BEC6DDC7-2593-4D90-AE10-DE7B5F1CD4FB}">
      <dgm:prSet/>
      <dgm:spPr/>
      <dgm:t>
        <a:bodyPr/>
        <a:lstStyle/>
        <a:p>
          <a:pPr>
            <a:buNone/>
          </a:pPr>
          <a:r>
            <a:rPr lang="en-US" b="1" cap="all">
              <a:solidFill>
                <a:schemeClr val="tx1">
                  <a:lumMod val="65000"/>
                  <a:lumOff val="35000"/>
                </a:schemeClr>
              </a:solidFill>
              <a:latin typeface="Lato"/>
            </a:rPr>
            <a:t>‘</a:t>
          </a:r>
          <a:r>
            <a:rPr lang="en-US" b="1" i="0" cap="all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BODYWEIGHT WOD’</a:t>
          </a:r>
        </a:p>
      </dgm:t>
    </dgm:pt>
    <dgm:pt modelId="{E5EC385A-F3AC-4158-998E-89B8916EAF43}" type="parTrans" cxnId="{6025748C-AF69-C14C-A978-156B1CE2EE82}">
      <dgm:prSet/>
      <dgm:spPr/>
      <dgm:t>
        <a:bodyPr/>
        <a:lstStyle/>
        <a:p>
          <a:endParaRPr lang="en-NZ"/>
        </a:p>
      </dgm:t>
    </dgm:pt>
    <dgm:pt modelId="{7337ACFF-06B2-4FD7-9F68-B324A51B50EE}" type="sibTrans" cxnId="{6025748C-AF69-C14C-A978-156B1CE2EE82}">
      <dgm:prSet/>
      <dgm:spPr/>
      <dgm:t>
        <a:bodyPr/>
        <a:lstStyle/>
        <a:p>
          <a:endParaRPr lang="en-NZ"/>
        </a:p>
      </dgm:t>
    </dgm:pt>
    <dgm:pt modelId="{E5C429D9-A059-4D57-8687-F36C0289E042}">
      <dgm:prSet/>
      <dgm:spPr/>
      <dgm:t>
        <a:bodyPr/>
        <a:lstStyle/>
        <a:p>
          <a:pPr>
            <a:buNone/>
          </a:pPr>
          <a:r>
            <a:rPr lang="en-US" b="0" i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Repeat the following circuit 8 times:</a:t>
          </a:r>
        </a:p>
      </dgm:t>
    </dgm:pt>
    <dgm:pt modelId="{B6F7FD61-FDC9-4F88-9306-A4B9615E0DC7}" type="parTrans" cxnId="{143A5216-13C1-6D4D-822D-E4C3C0B87DB3}">
      <dgm:prSet/>
      <dgm:spPr/>
      <dgm:t>
        <a:bodyPr/>
        <a:lstStyle/>
        <a:p>
          <a:endParaRPr lang="en-NZ"/>
        </a:p>
      </dgm:t>
    </dgm:pt>
    <dgm:pt modelId="{9806C60A-F326-4112-BE8D-9F7E7AA220EE}" type="sibTrans" cxnId="{143A5216-13C1-6D4D-822D-E4C3C0B87DB3}">
      <dgm:prSet/>
      <dgm:spPr/>
      <dgm:t>
        <a:bodyPr/>
        <a:lstStyle/>
        <a:p>
          <a:endParaRPr lang="en-NZ"/>
        </a:p>
      </dgm:t>
    </dgm:pt>
    <dgm:pt modelId="{98056ED2-E063-4A9C-8853-330672CC14B0}">
      <dgm:prSet/>
      <dgm:spPr/>
      <dgm:t>
        <a:bodyPr/>
        <a:lstStyle/>
        <a:p>
          <a:r>
            <a:rPr lang="en-US" b="0" i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10 Push-ups</a:t>
          </a:r>
        </a:p>
      </dgm:t>
    </dgm:pt>
    <dgm:pt modelId="{0498CB21-EAED-4A2E-869A-85CE19457A4A}" type="parTrans" cxnId="{8A209243-F0A0-4248-95EE-98B509431895}">
      <dgm:prSet/>
      <dgm:spPr/>
      <dgm:t>
        <a:bodyPr/>
        <a:lstStyle/>
        <a:p>
          <a:endParaRPr lang="en-NZ"/>
        </a:p>
      </dgm:t>
    </dgm:pt>
    <dgm:pt modelId="{8DF5BA1E-C8C5-4348-98CE-FAF635DF3E21}" type="sibTrans" cxnId="{8A209243-F0A0-4248-95EE-98B509431895}">
      <dgm:prSet/>
      <dgm:spPr/>
      <dgm:t>
        <a:bodyPr/>
        <a:lstStyle/>
        <a:p>
          <a:endParaRPr lang="en-NZ"/>
        </a:p>
      </dgm:t>
    </dgm:pt>
    <dgm:pt modelId="{F20DDA9F-8272-4536-B33F-FF9F3457700E}">
      <dgm:prSet/>
      <dgm:spPr/>
      <dgm:t>
        <a:bodyPr/>
        <a:lstStyle/>
        <a:p>
          <a:r>
            <a:rPr lang="en-US" b="0" i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10 Air Squats</a:t>
          </a:r>
        </a:p>
      </dgm:t>
    </dgm:pt>
    <dgm:pt modelId="{7FFF249B-BD0A-483E-8C42-E10A055D7FD3}" type="parTrans" cxnId="{BE1ABDB2-6BF9-4049-A1E4-A207FE0ACA54}">
      <dgm:prSet/>
      <dgm:spPr/>
      <dgm:t>
        <a:bodyPr/>
        <a:lstStyle/>
        <a:p>
          <a:endParaRPr lang="en-NZ"/>
        </a:p>
      </dgm:t>
    </dgm:pt>
    <dgm:pt modelId="{BEE265FD-940E-498D-9E13-D9E70BB6844E}" type="sibTrans" cxnId="{BE1ABDB2-6BF9-4049-A1E4-A207FE0ACA54}">
      <dgm:prSet/>
      <dgm:spPr/>
      <dgm:t>
        <a:bodyPr/>
        <a:lstStyle/>
        <a:p>
          <a:endParaRPr lang="en-NZ"/>
        </a:p>
      </dgm:t>
    </dgm:pt>
    <dgm:pt modelId="{C31CFA78-E44E-4C6C-8587-2AF672B61478}">
      <dgm:prSet/>
      <dgm:spPr/>
      <dgm:t>
        <a:bodyPr/>
        <a:lstStyle/>
        <a:p>
          <a:r>
            <a:rPr lang="en-US" b="0" i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10 Burpees</a:t>
          </a:r>
        </a:p>
      </dgm:t>
    </dgm:pt>
    <dgm:pt modelId="{D498F573-1F59-417B-9171-D50D8EDC1230}" type="parTrans" cxnId="{47A2D6C1-3105-7444-B2EF-5ACD16CA1B30}">
      <dgm:prSet/>
      <dgm:spPr/>
      <dgm:t>
        <a:bodyPr/>
        <a:lstStyle/>
        <a:p>
          <a:endParaRPr lang="en-NZ"/>
        </a:p>
      </dgm:t>
    </dgm:pt>
    <dgm:pt modelId="{7BEA875C-0A74-4133-9245-1554466648B0}" type="sibTrans" cxnId="{47A2D6C1-3105-7444-B2EF-5ACD16CA1B30}">
      <dgm:prSet/>
      <dgm:spPr/>
      <dgm:t>
        <a:bodyPr/>
        <a:lstStyle/>
        <a:p>
          <a:endParaRPr lang="en-NZ"/>
        </a:p>
      </dgm:t>
    </dgm:pt>
    <dgm:pt modelId="{24D3CD6A-187E-4F78-9D53-469F417312D0}">
      <dgm:prSet/>
      <dgm:spPr/>
      <dgm:t>
        <a:bodyPr/>
        <a:lstStyle/>
        <a:p>
          <a:r>
            <a:rPr lang="en-US" b="0" i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10 Air Squats</a:t>
          </a:r>
          <a:endParaRPr lang="en-US">
            <a:solidFill>
              <a:schemeClr val="accent6">
                <a:lumMod val="60000"/>
                <a:lumOff val="40000"/>
              </a:schemeClr>
            </a:solidFill>
            <a:latin typeface="Lato"/>
          </a:endParaRPr>
        </a:p>
      </dgm:t>
    </dgm:pt>
    <dgm:pt modelId="{97BAFC02-E9DF-4950-8E0F-71CBD6F10DC0}" type="parTrans" cxnId="{D4C15FFE-F950-5B42-ACC3-8E0FE93CA45D}">
      <dgm:prSet/>
      <dgm:spPr/>
      <dgm:t>
        <a:bodyPr/>
        <a:lstStyle/>
        <a:p>
          <a:endParaRPr lang="en-NZ"/>
        </a:p>
      </dgm:t>
    </dgm:pt>
    <dgm:pt modelId="{5ABA3890-242C-4284-A65D-61E9A2E98152}" type="sibTrans" cxnId="{D4C15FFE-F950-5B42-ACC3-8E0FE93CA45D}">
      <dgm:prSet/>
      <dgm:spPr/>
      <dgm:t>
        <a:bodyPr/>
        <a:lstStyle/>
        <a:p>
          <a:endParaRPr lang="en-NZ"/>
        </a:p>
      </dgm:t>
    </dgm:pt>
    <dgm:pt modelId="{0A3431E6-45D0-4C9F-8CB4-7D242EEDC331}">
      <dgm:prSet/>
      <dgm:spPr/>
      <dgm:t>
        <a:bodyPr/>
        <a:lstStyle/>
        <a:p>
          <a:pPr>
            <a:buNone/>
          </a:pPr>
          <a:r>
            <a:rPr lang="en-US" b="0" i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How long does it take you to do the following 8 times?</a:t>
          </a:r>
          <a:endParaRPr lang="en-US">
            <a:solidFill>
              <a:schemeClr val="accent6">
                <a:lumMod val="60000"/>
                <a:lumOff val="40000"/>
              </a:schemeClr>
            </a:solidFill>
            <a:latin typeface="Lato"/>
          </a:endParaRPr>
        </a:p>
      </dgm:t>
    </dgm:pt>
    <dgm:pt modelId="{006024CB-1471-4E38-8024-3DF1E7D18E9B}" type="parTrans" cxnId="{7440B919-C999-124D-8FF9-CC7965F47CBE}">
      <dgm:prSet/>
      <dgm:spPr/>
      <dgm:t>
        <a:bodyPr/>
        <a:lstStyle/>
        <a:p>
          <a:endParaRPr lang="en-NZ"/>
        </a:p>
      </dgm:t>
    </dgm:pt>
    <dgm:pt modelId="{80DA57DC-7684-488F-A74C-F54C74A6BD13}" type="sibTrans" cxnId="{7440B919-C999-124D-8FF9-CC7965F47CBE}">
      <dgm:prSet/>
      <dgm:spPr/>
      <dgm:t>
        <a:bodyPr/>
        <a:lstStyle/>
        <a:p>
          <a:endParaRPr lang="en-NZ"/>
        </a:p>
      </dgm:t>
    </dgm:pt>
    <dgm:pt modelId="{30725810-B33F-43A2-801B-F8078F9EC7F4}">
      <dgm:prSet/>
      <dgm:spPr/>
      <dgm:t>
        <a:bodyPr/>
        <a:lstStyle/>
        <a:p>
          <a:pPr>
            <a:buNone/>
          </a:pPr>
          <a:r>
            <a:rPr lang="en-US" b="0" i="1">
              <a:solidFill>
                <a:schemeClr val="bg1">
                  <a:lumMod val="75000"/>
                </a:schemeClr>
              </a:solidFill>
              <a:effectLst/>
              <a:latin typeface="Lato"/>
            </a:rPr>
            <a:t>A well-rounded WOD</a:t>
          </a:r>
          <a:r>
            <a:rPr lang="en-US" b="0" i="0">
              <a:solidFill>
                <a:schemeClr val="bg1">
                  <a:lumMod val="75000"/>
                </a:schemeClr>
              </a:solidFill>
              <a:effectLst/>
              <a:latin typeface="Lato"/>
            </a:rPr>
            <a:t>.</a:t>
          </a:r>
        </a:p>
      </dgm:t>
    </dgm:pt>
    <dgm:pt modelId="{FD1FE6A9-23A1-4E42-ACC5-45A6C30730C4}" type="parTrans" cxnId="{1351CB50-27AD-2046-BB5B-6D463556DE32}">
      <dgm:prSet/>
      <dgm:spPr/>
      <dgm:t>
        <a:bodyPr/>
        <a:lstStyle/>
        <a:p>
          <a:endParaRPr lang="en-NZ"/>
        </a:p>
      </dgm:t>
    </dgm:pt>
    <dgm:pt modelId="{423D6BCC-5CA3-465B-A7F0-1A155AFE3D9A}" type="sibTrans" cxnId="{1351CB50-27AD-2046-BB5B-6D463556DE32}">
      <dgm:prSet/>
      <dgm:spPr/>
      <dgm:t>
        <a:bodyPr/>
        <a:lstStyle/>
        <a:p>
          <a:endParaRPr lang="en-NZ"/>
        </a:p>
      </dgm:t>
    </dgm:pt>
    <dgm:pt modelId="{8FD14A4E-6659-4678-8254-307D82A2020F}">
      <dgm:prSet/>
      <dgm:spPr/>
      <dgm:t>
        <a:bodyPr/>
        <a:lstStyle/>
        <a:p>
          <a:pPr>
            <a:buNone/>
          </a:pPr>
          <a:endParaRPr lang="en-US">
            <a:solidFill>
              <a:schemeClr val="tx1">
                <a:lumMod val="65000"/>
                <a:lumOff val="35000"/>
              </a:schemeClr>
            </a:solidFill>
            <a:latin typeface="Lato"/>
          </a:endParaRPr>
        </a:p>
      </dgm:t>
    </dgm:pt>
    <dgm:pt modelId="{A84AFCC6-B92B-48A0-B7FA-953E5131BB07}" type="parTrans" cxnId="{5991B4DC-F974-CE48-8102-6F2A94C14DBD}">
      <dgm:prSet/>
      <dgm:spPr/>
      <dgm:t>
        <a:bodyPr/>
        <a:lstStyle/>
        <a:p>
          <a:endParaRPr lang="en-NZ"/>
        </a:p>
      </dgm:t>
    </dgm:pt>
    <dgm:pt modelId="{A9225B0F-4C6A-4FEF-B975-96CF19B4B636}" type="sibTrans" cxnId="{5991B4DC-F974-CE48-8102-6F2A94C14DBD}">
      <dgm:prSet/>
      <dgm:spPr/>
      <dgm:t>
        <a:bodyPr/>
        <a:lstStyle/>
        <a:p>
          <a:endParaRPr lang="en-NZ"/>
        </a:p>
      </dgm:t>
    </dgm:pt>
    <dgm:pt modelId="{B7F3C266-7789-48BC-BD4E-4A9AFFF2354F}" type="pres">
      <dgm:prSet presAssocID="{C1E65B69-5CF2-4B17-AB43-1D8E49BB6027}" presName="linearFlow" presStyleCnt="0">
        <dgm:presLayoutVars>
          <dgm:dir/>
          <dgm:animLvl val="lvl"/>
          <dgm:resizeHandles/>
        </dgm:presLayoutVars>
      </dgm:prSet>
      <dgm:spPr/>
    </dgm:pt>
    <dgm:pt modelId="{1051F451-3964-4068-9A1E-1470590E26FA}" type="pres">
      <dgm:prSet presAssocID="{1DBC4195-B6B7-493E-ABAF-D7524A9E7F5A}" presName="compositeNode" presStyleCnt="0">
        <dgm:presLayoutVars>
          <dgm:bulletEnabled val="1"/>
        </dgm:presLayoutVars>
      </dgm:prSet>
      <dgm:spPr/>
    </dgm:pt>
    <dgm:pt modelId="{1053B2AC-F320-4B3F-B280-07CB7B658F75}" type="pres">
      <dgm:prSet presAssocID="{1DBC4195-B6B7-493E-ABAF-D7524A9E7F5A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9038C3-5060-4906-8358-6B8DF7637E2E}" type="pres">
      <dgm:prSet presAssocID="{1DBC4195-B6B7-493E-ABAF-D7524A9E7F5A}" presName="childNode" presStyleLbl="node1" presStyleIdx="0" presStyleCnt="3">
        <dgm:presLayoutVars>
          <dgm:bulletEnabled val="1"/>
        </dgm:presLayoutVars>
      </dgm:prSet>
      <dgm:spPr/>
    </dgm:pt>
    <dgm:pt modelId="{3221F9BB-DC13-4EA5-BCA6-AD1C2EAAE045}" type="pres">
      <dgm:prSet presAssocID="{1DBC4195-B6B7-493E-ABAF-D7524A9E7F5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2B26BEC-6E9D-418A-865B-1FD350FB01FF}" type="pres">
      <dgm:prSet presAssocID="{3B3B590A-75AE-4FA8-A567-EFEFC7B464EF}" presName="sibTrans" presStyleCnt="0"/>
      <dgm:spPr/>
    </dgm:pt>
    <dgm:pt modelId="{2EBFC3C2-1B16-47C5-A517-B7BBD8F710E0}" type="pres">
      <dgm:prSet presAssocID="{731EEBF2-341F-4A4B-BEC5-798445D6FC98}" presName="compositeNode" presStyleCnt="0">
        <dgm:presLayoutVars>
          <dgm:bulletEnabled val="1"/>
        </dgm:presLayoutVars>
      </dgm:prSet>
      <dgm:spPr/>
    </dgm:pt>
    <dgm:pt modelId="{D65D7FE6-F89C-41EE-B5AA-8E4FF4FBB4E6}" type="pres">
      <dgm:prSet presAssocID="{731EEBF2-341F-4A4B-BEC5-798445D6FC98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 with solid fill"/>
        </a:ext>
      </dgm:extLst>
    </dgm:pt>
    <dgm:pt modelId="{7261AB8D-45A8-49F5-91F9-570B94F56CF1}" type="pres">
      <dgm:prSet presAssocID="{731EEBF2-341F-4A4B-BEC5-798445D6FC98}" presName="childNode" presStyleLbl="node1" presStyleIdx="1" presStyleCnt="3">
        <dgm:presLayoutVars>
          <dgm:bulletEnabled val="1"/>
        </dgm:presLayoutVars>
      </dgm:prSet>
      <dgm:spPr/>
    </dgm:pt>
    <dgm:pt modelId="{302E74E2-EDC1-4124-9A9D-1641FE0425B4}" type="pres">
      <dgm:prSet presAssocID="{731EEBF2-341F-4A4B-BEC5-798445D6FC9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AE85B9C-3ABF-4236-B243-2BE61CDFC8DB}" type="pres">
      <dgm:prSet presAssocID="{51D66838-9541-4920-A4F3-CC00EFA142D4}" presName="sibTrans" presStyleCnt="0"/>
      <dgm:spPr/>
    </dgm:pt>
    <dgm:pt modelId="{9865D472-14F2-4BFF-9A96-579F317847FD}" type="pres">
      <dgm:prSet presAssocID="{365D19BB-B15D-4F0A-8792-74F2134AB55F}" presName="compositeNode" presStyleCnt="0">
        <dgm:presLayoutVars>
          <dgm:bulletEnabled val="1"/>
        </dgm:presLayoutVars>
      </dgm:prSet>
      <dgm:spPr/>
    </dgm:pt>
    <dgm:pt modelId="{6091FC90-38CE-4CFF-A357-5ADA8E7DB300}" type="pres">
      <dgm:prSet presAssocID="{365D19BB-B15D-4F0A-8792-74F2134AB55F}" presName="image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141827A7-D1FC-4E77-9FE3-BF33FE4ED8BA}" type="pres">
      <dgm:prSet presAssocID="{365D19BB-B15D-4F0A-8792-74F2134AB55F}" presName="childNode" presStyleLbl="node1" presStyleIdx="2" presStyleCnt="3">
        <dgm:presLayoutVars>
          <dgm:bulletEnabled val="1"/>
        </dgm:presLayoutVars>
      </dgm:prSet>
      <dgm:spPr/>
    </dgm:pt>
    <dgm:pt modelId="{128FFDA9-84F2-4C29-9D58-CF562F43B2EF}" type="pres">
      <dgm:prSet presAssocID="{365D19BB-B15D-4F0A-8792-74F2134AB55F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6A933800-63D9-7044-BB40-8DB4D41735C5}" type="presOf" srcId="{0A3431E6-45D0-4C9F-8CB4-7D242EEDC331}" destId="{141827A7-D1FC-4E77-9FE3-BF33FE4ED8BA}" srcOrd="0" destOrd="7" presId="urn:microsoft.com/office/officeart/2005/8/layout/hList2"/>
    <dgm:cxn modelId="{60770E01-9036-A84A-A455-81A7EEA3439B}" type="presOf" srcId="{011154D1-ACB1-4F37-B27B-F95768F20EBB}" destId="{7261AB8D-45A8-49F5-91F9-570B94F56CF1}" srcOrd="0" destOrd="3" presId="urn:microsoft.com/office/officeart/2005/8/layout/hList2"/>
    <dgm:cxn modelId="{49BEA208-5DB5-439A-A571-35FAC26600A7}" srcId="{731EEBF2-341F-4A4B-BEC5-798445D6FC98}" destId="{995C068A-7605-47DA-B174-F1B7B8E0DE68}" srcOrd="0" destOrd="0" parTransId="{D9E32263-2B9C-452C-B63B-1B2279FB00F7}" sibTransId="{C3ACC26D-642E-45C7-AB04-D008AEFA5E85}"/>
    <dgm:cxn modelId="{DE64960A-1629-C94A-AF7C-A9EEAE36494D}" type="presOf" srcId="{26FC5986-1DA8-4B6B-8DB0-7E2471B8852B}" destId="{7261AB8D-45A8-49F5-91F9-570B94F56CF1}" srcOrd="0" destOrd="2" presId="urn:microsoft.com/office/officeart/2005/8/layout/hList2"/>
    <dgm:cxn modelId="{83E4CF0D-04D8-47C3-B3F5-5BCE06DBC9B5}" srcId="{83CD647E-F9FF-46CD-ADE2-995AC4EEAF04}" destId="{1BB9724E-012A-417A-8052-865688DB94D3}" srcOrd="0" destOrd="0" parTransId="{7CAAD8B9-F034-4EEC-8045-DC9168ED2E42}" sibTransId="{ADC9CC8B-2DE2-42FD-8D82-5A34973FD057}"/>
    <dgm:cxn modelId="{A4052D15-CA00-4A37-8F47-69FB12235E00}" srcId="{C1E65B69-5CF2-4B17-AB43-1D8E49BB6027}" destId="{365D19BB-B15D-4F0A-8792-74F2134AB55F}" srcOrd="2" destOrd="0" parTransId="{B37EE35E-6310-4B3D-AC49-12728CFB0A74}" sibTransId="{ED65EC23-6D2C-4344-9F9B-4674CE7855A6}"/>
    <dgm:cxn modelId="{143A5216-13C1-6D4D-822D-E4C3C0B87DB3}" srcId="{365D19BB-B15D-4F0A-8792-74F2134AB55F}" destId="{E5C429D9-A059-4D57-8687-F36C0289E042}" srcOrd="2" destOrd="0" parTransId="{B6F7FD61-FDC9-4F88-9306-A4B9615E0DC7}" sibTransId="{9806C60A-F326-4112-BE8D-9F7E7AA220EE}"/>
    <dgm:cxn modelId="{7440B919-C999-124D-8FF9-CC7965F47CBE}" srcId="{365D19BB-B15D-4F0A-8792-74F2134AB55F}" destId="{0A3431E6-45D0-4C9F-8CB4-7D242EEDC331}" srcOrd="7" destOrd="0" parTransId="{006024CB-1471-4E38-8024-3DF1E7D18E9B}" sibTransId="{80DA57DC-7684-488F-A74C-F54C74A6BD13}"/>
    <dgm:cxn modelId="{5127171A-E6D6-B24D-82DB-CF81FB5CD0DA}" srcId="{731EEBF2-341F-4A4B-BEC5-798445D6FC98}" destId="{E13D96D2-8ED6-47F1-B3E6-60E087703038}" srcOrd="2" destOrd="0" parTransId="{12CA11BE-37C9-4E34-9FD2-1D60EE45499C}" sibTransId="{0CC6B13C-75B9-465E-A69F-022020F31B6A}"/>
    <dgm:cxn modelId="{29D2B11B-D5A1-9646-B4F5-DCCEE043B333}" type="presOf" srcId="{E13D96D2-8ED6-47F1-B3E6-60E087703038}" destId="{7261AB8D-45A8-49F5-91F9-570B94F56CF1}" srcOrd="0" destOrd="5" presId="urn:microsoft.com/office/officeart/2005/8/layout/hList2"/>
    <dgm:cxn modelId="{6EBB831F-BC78-2045-990C-3911AFE48906}" type="presOf" srcId="{E5C429D9-A059-4D57-8687-F36C0289E042}" destId="{141827A7-D1FC-4E77-9FE3-BF33FE4ED8BA}" srcOrd="0" destOrd="2" presId="urn:microsoft.com/office/officeart/2005/8/layout/hList2"/>
    <dgm:cxn modelId="{14B56E20-EDFB-7C47-91D4-6859B6F87DCD}" type="presOf" srcId="{EF02A758-4FD7-4E74-9E37-EC1AA997D527}" destId="{7261AB8D-45A8-49F5-91F9-570B94F56CF1}" srcOrd="0" destOrd="1" presId="urn:microsoft.com/office/officeart/2005/8/layout/hList2"/>
    <dgm:cxn modelId="{1AB50130-BFCF-C143-AE80-0D6AD20EEAB3}" type="presOf" srcId="{672963CF-E83B-4F8F-9DCD-8819CEB12806}" destId="{7261AB8D-45A8-49F5-91F9-570B94F56CF1}" srcOrd="0" destOrd="8" presId="urn:microsoft.com/office/officeart/2005/8/layout/hList2"/>
    <dgm:cxn modelId="{FC26DA31-9B0F-4B59-94F5-FDB60E39BA60}" srcId="{1DBC4195-B6B7-493E-ABAF-D7524A9E7F5A}" destId="{4623F77E-6B83-4399-9F0C-16BBCE4E23A3}" srcOrd="3" destOrd="0" parTransId="{53B8FAA5-AA9A-4296-B1C4-6B3A1BE8510C}" sibTransId="{58AF1FD6-FC10-44C2-855B-FF905E4F52EE}"/>
    <dgm:cxn modelId="{FAFBC032-300C-3E41-BED1-8506AEDDC730}" type="presOf" srcId="{30725810-B33F-43A2-801B-F8078F9EC7F4}" destId="{141827A7-D1FC-4E77-9FE3-BF33FE4ED8BA}" srcOrd="0" destOrd="9" presId="urn:microsoft.com/office/officeart/2005/8/layout/hList2"/>
    <dgm:cxn modelId="{053F2E37-2BCC-154C-9059-A9468B3640EF}" type="presOf" srcId="{3E920D1E-DEB3-4301-B9B3-3867B3DCC5EB}" destId="{7261AB8D-45A8-49F5-91F9-570B94F56CF1}" srcOrd="0" destOrd="7" presId="urn:microsoft.com/office/officeart/2005/8/layout/hList2"/>
    <dgm:cxn modelId="{81065339-4F41-0542-B88F-1F2CA28A102E}" srcId="{731EEBF2-341F-4A4B-BEC5-798445D6FC98}" destId="{3E920D1E-DEB3-4301-B9B3-3867B3DCC5EB}" srcOrd="4" destOrd="0" parTransId="{3AE19F24-8C03-4A4B-B911-ECEC3049FAAB}" sibTransId="{E485407A-46CC-4B3B-869F-963BA09D27D7}"/>
    <dgm:cxn modelId="{894C183B-3638-49F1-AB8A-659228E4428B}" type="presOf" srcId="{83CD647E-F9FF-46CD-ADE2-995AC4EEAF04}" destId="{7D9038C3-5060-4906-8358-6B8DF7637E2E}" srcOrd="0" destOrd="1" presId="urn:microsoft.com/office/officeart/2005/8/layout/hList2"/>
    <dgm:cxn modelId="{146E013D-47DD-D748-A35A-0F57BDC8EC5C}" type="presOf" srcId="{C31CFA78-E44E-4C6C-8587-2AF672B61478}" destId="{141827A7-D1FC-4E77-9FE3-BF33FE4ED8BA}" srcOrd="0" destOrd="5" presId="urn:microsoft.com/office/officeart/2005/8/layout/hList2"/>
    <dgm:cxn modelId="{1B3C253D-04D5-3E41-88F5-9604A2509DED}" type="presOf" srcId="{24D3CD6A-187E-4F78-9D53-469F417312D0}" destId="{141827A7-D1FC-4E77-9FE3-BF33FE4ED8BA}" srcOrd="0" destOrd="6" presId="urn:microsoft.com/office/officeart/2005/8/layout/hList2"/>
    <dgm:cxn modelId="{4B10C761-BDB9-4CFC-89C2-BBAE5AB24CC1}" srcId="{1DBC4195-B6B7-493E-ABAF-D7524A9E7F5A}" destId="{83CD647E-F9FF-46CD-ADE2-995AC4EEAF04}" srcOrd="1" destOrd="0" parTransId="{37E63ADF-C375-476C-ADFF-1EF386134010}" sibTransId="{C64A0E29-F2C3-4139-9907-AA1ECEC2C5CA}"/>
    <dgm:cxn modelId="{62B14C63-D942-4174-A7CF-58B1810C786C}" type="presOf" srcId="{1DBC4195-B6B7-493E-ABAF-D7524A9E7F5A}" destId="{3221F9BB-DC13-4EA5-BCA6-AD1C2EAAE045}" srcOrd="0" destOrd="0" presId="urn:microsoft.com/office/officeart/2005/8/layout/hList2"/>
    <dgm:cxn modelId="{8A209243-F0A0-4248-95EE-98B509431895}" srcId="{365D19BB-B15D-4F0A-8792-74F2134AB55F}" destId="{98056ED2-E063-4A9C-8853-330672CC14B0}" srcOrd="3" destOrd="0" parTransId="{0498CB21-EAED-4A2E-869A-85CE19457A4A}" sibTransId="{8DF5BA1E-C8C5-4348-98CE-FAF635DF3E21}"/>
    <dgm:cxn modelId="{39C8AD4B-5AA3-4684-A754-8C2E45CC00FB}" type="presOf" srcId="{C1E65B69-5CF2-4B17-AB43-1D8E49BB6027}" destId="{B7F3C266-7789-48BC-BD4E-4A9AFFF2354F}" srcOrd="0" destOrd="0" presId="urn:microsoft.com/office/officeart/2005/8/layout/hList2"/>
    <dgm:cxn modelId="{994F236E-EE49-42D0-B0F2-4548619C9CDE}" type="presOf" srcId="{4623F77E-6B83-4399-9F0C-16BBCE4E23A3}" destId="{7D9038C3-5060-4906-8358-6B8DF7637E2E}" srcOrd="0" destOrd="7" presId="urn:microsoft.com/office/officeart/2005/8/layout/hList2"/>
    <dgm:cxn modelId="{A3DAD64F-7FA8-694B-A10C-B0A68E3F8D8E}" srcId="{EF02A758-4FD7-4E74-9E37-EC1AA997D527}" destId="{D4A5B7AD-8092-43F4-B37D-6A099242ED1A}" srcOrd="2" destOrd="0" parTransId="{2988B192-CF8D-431A-A93B-4BBE1CEE1514}" sibTransId="{9D69D99F-BCC2-486B-A59D-D84DF8103218}"/>
    <dgm:cxn modelId="{1351CB50-27AD-2046-BB5B-6D463556DE32}" srcId="{365D19BB-B15D-4F0A-8792-74F2134AB55F}" destId="{30725810-B33F-43A2-801B-F8078F9EC7F4}" srcOrd="9" destOrd="0" parTransId="{FD1FE6A9-23A1-4E42-ACC5-45A6C30730C4}" sibTransId="{423D6BCC-5CA3-465B-A7F0-1A155AFE3D9A}"/>
    <dgm:cxn modelId="{85985E71-7A83-F947-8CA0-7DE550087DF7}" srcId="{83CD647E-F9FF-46CD-ADE2-995AC4EEAF04}" destId="{197D9E95-F9BB-4F6A-BABD-43972BF24229}" srcOrd="3" destOrd="0" parTransId="{391CC74F-443E-4816-9FC1-DAF2BB0D78BC}" sibTransId="{EFF21914-D47D-4AC3-A694-5E0D0A5B977C}"/>
    <dgm:cxn modelId="{F1AB0E78-0F39-4E00-8DA5-AC18DB6E9C58}" type="presOf" srcId="{995C068A-7605-47DA-B174-F1B7B8E0DE68}" destId="{7261AB8D-45A8-49F5-91F9-570B94F56CF1}" srcOrd="0" destOrd="0" presId="urn:microsoft.com/office/officeart/2005/8/layout/hList2"/>
    <dgm:cxn modelId="{39F68979-578B-46B8-82A0-9B226C2249E3}" type="presOf" srcId="{1BB9724E-012A-417A-8052-865688DB94D3}" destId="{7D9038C3-5060-4906-8358-6B8DF7637E2E}" srcOrd="0" destOrd="2" presId="urn:microsoft.com/office/officeart/2005/8/layout/hList2"/>
    <dgm:cxn modelId="{4E6DE97E-E8C2-1448-B5B0-A55BE307AD9F}" type="presOf" srcId="{98056ED2-E063-4A9C-8853-330672CC14B0}" destId="{141827A7-D1FC-4E77-9FE3-BF33FE4ED8BA}" srcOrd="0" destOrd="3" presId="urn:microsoft.com/office/officeart/2005/8/layout/hList2"/>
    <dgm:cxn modelId="{6025748C-AF69-C14C-A978-156B1CE2EE82}" srcId="{365D19BB-B15D-4F0A-8792-74F2134AB55F}" destId="{BEC6DDC7-2593-4D90-AE10-DE7B5F1CD4FB}" srcOrd="1" destOrd="0" parTransId="{E5EC385A-F3AC-4158-998E-89B8916EAF43}" sibTransId="{7337ACFF-06B2-4FD7-9F68-B324A51B50EE}"/>
    <dgm:cxn modelId="{35C13693-48DC-46CB-B9A9-B5CE50DA3D50}" type="presOf" srcId="{FA453B8A-5C26-4B11-8A7E-69FA9F459EE7}" destId="{141827A7-D1FC-4E77-9FE3-BF33FE4ED8BA}" srcOrd="0" destOrd="0" presId="urn:microsoft.com/office/officeart/2005/8/layout/hList2"/>
    <dgm:cxn modelId="{A7474493-6FF8-8749-B17D-BD066D0460A4}" type="presOf" srcId="{BEC6DDC7-2593-4D90-AE10-DE7B5F1CD4FB}" destId="{141827A7-D1FC-4E77-9FE3-BF33FE4ED8BA}" srcOrd="0" destOrd="1" presId="urn:microsoft.com/office/officeart/2005/8/layout/hList2"/>
    <dgm:cxn modelId="{E3EA0096-7C5E-614B-8594-0633FB6B4B32}" type="presOf" srcId="{197D9E95-F9BB-4F6A-BABD-43972BF24229}" destId="{7D9038C3-5060-4906-8358-6B8DF7637E2E}" srcOrd="0" destOrd="5" presId="urn:microsoft.com/office/officeart/2005/8/layout/hList2"/>
    <dgm:cxn modelId="{C23D009C-3C54-409E-A856-EE62AC05078C}" srcId="{C1E65B69-5CF2-4B17-AB43-1D8E49BB6027}" destId="{731EEBF2-341F-4A4B-BEC5-798445D6FC98}" srcOrd="1" destOrd="0" parTransId="{2F30D6C1-6E3B-4CC2-87CC-7478D9725D49}" sibTransId="{51D66838-9541-4920-A4F3-CC00EFA142D4}"/>
    <dgm:cxn modelId="{C9C65C9D-E9A7-40BA-B9A0-6075FC656759}" type="presOf" srcId="{C8444FB9-AAF0-4314-86F7-4DC3AF34EB9C}" destId="{7D9038C3-5060-4906-8358-6B8DF7637E2E}" srcOrd="0" destOrd="4" presId="urn:microsoft.com/office/officeart/2005/8/layout/hList2"/>
    <dgm:cxn modelId="{8C5AB6A7-CC5E-4A3C-AD3D-7D49A5EC0597}" srcId="{C1E65B69-5CF2-4B17-AB43-1D8E49BB6027}" destId="{1DBC4195-B6B7-493E-ABAF-D7524A9E7F5A}" srcOrd="0" destOrd="0" parTransId="{7B32FF93-A7EC-4C96-9A3A-1050DCC9F48D}" sibTransId="{3B3B590A-75AE-4FA8-A567-EFEFC7B464EF}"/>
    <dgm:cxn modelId="{08F8BDA9-077D-A84A-89C9-E865FE453806}" srcId="{EF02A758-4FD7-4E74-9E37-EC1AA997D527}" destId="{26FC5986-1DA8-4B6B-8DB0-7E2471B8852B}" srcOrd="0" destOrd="0" parTransId="{24F73F9A-85B7-4544-B340-D8D7CC49252F}" sibTransId="{60F29A58-7321-4694-B03B-5500B6408067}"/>
    <dgm:cxn modelId="{D5B8B1AB-A5A5-5041-A81B-EF6AABED6C3A}" type="presOf" srcId="{D4A5B7AD-8092-43F4-B37D-6A099242ED1A}" destId="{7261AB8D-45A8-49F5-91F9-570B94F56CF1}" srcOrd="0" destOrd="4" presId="urn:microsoft.com/office/officeart/2005/8/layout/hList2"/>
    <dgm:cxn modelId="{BE1ABDB2-6BF9-4049-A1E4-A207FE0ACA54}" srcId="{365D19BB-B15D-4F0A-8792-74F2134AB55F}" destId="{F20DDA9F-8272-4536-B33F-FF9F3457700E}" srcOrd="4" destOrd="0" parTransId="{7FFF249B-BD0A-483E-8C42-E10A055D7FD3}" sibTransId="{BEE265FD-940E-498D-9E13-D9E70BB6844E}"/>
    <dgm:cxn modelId="{27BB20B3-B750-4C9A-925A-E18DC4492A08}" type="presOf" srcId="{365D19BB-B15D-4F0A-8792-74F2134AB55F}" destId="{128FFDA9-84F2-4C29-9D58-CF562F43B2EF}" srcOrd="0" destOrd="0" presId="urn:microsoft.com/office/officeart/2005/8/layout/hList2"/>
    <dgm:cxn modelId="{A888B6BD-22EC-40ED-AE25-C24C90303EF4}" srcId="{365D19BB-B15D-4F0A-8792-74F2134AB55F}" destId="{FA453B8A-5C26-4B11-8A7E-69FA9F459EE7}" srcOrd="0" destOrd="0" parTransId="{31C67C9B-A9C0-42D7-B9E4-19A1192B0283}" sibTransId="{36BFC5A0-CFE2-495A-90F4-F6437EE8BFDD}"/>
    <dgm:cxn modelId="{537573C1-CABF-410C-9A95-D53DB7DEDA4F}" type="presOf" srcId="{57EA90E0-7D30-47CC-AF4D-F460128B2457}" destId="{7D9038C3-5060-4906-8358-6B8DF7637E2E}" srcOrd="0" destOrd="0" presId="urn:microsoft.com/office/officeart/2005/8/layout/hList2"/>
    <dgm:cxn modelId="{47A2D6C1-3105-7444-B2EF-5ACD16CA1B30}" srcId="{365D19BB-B15D-4F0A-8792-74F2134AB55F}" destId="{C31CFA78-E44E-4C6C-8587-2AF672B61478}" srcOrd="5" destOrd="0" parTransId="{D498F573-1F59-417B-9171-D50D8EDC1230}" sibTransId="{7BEA875C-0A74-4133-9245-1554466648B0}"/>
    <dgm:cxn modelId="{CE8AE9C6-A550-4BB4-BA21-02F7A9B1DB78}" srcId="{1DBC4195-B6B7-493E-ABAF-D7524A9E7F5A}" destId="{57EA90E0-7D30-47CC-AF4D-F460128B2457}" srcOrd="0" destOrd="0" parTransId="{98411DD0-E3A1-4F32-91FD-D755E54D20E9}" sibTransId="{373C96A3-7096-44E5-B626-DCFFEBCB612D}"/>
    <dgm:cxn modelId="{F07A1CC7-427A-4E34-A118-935C17114987}" type="presOf" srcId="{672709CF-3990-48C2-8299-DCC2232A4A36}" destId="{7D9038C3-5060-4906-8358-6B8DF7637E2E}" srcOrd="0" destOrd="6" presId="urn:microsoft.com/office/officeart/2005/8/layout/hList2"/>
    <dgm:cxn modelId="{107A00CE-F651-4B60-A090-8089632C46C0}" type="presOf" srcId="{731EEBF2-341F-4A4B-BEC5-798445D6FC98}" destId="{302E74E2-EDC1-4124-9A9D-1641FE0425B4}" srcOrd="0" destOrd="0" presId="urn:microsoft.com/office/officeart/2005/8/layout/hList2"/>
    <dgm:cxn modelId="{2BF0A8CE-B35E-4D2E-9104-7B534D9AA774}" type="presOf" srcId="{52160ED0-78BF-4C56-A508-3DBFC239EB62}" destId="{7D9038C3-5060-4906-8358-6B8DF7637E2E}" srcOrd="0" destOrd="3" presId="urn:microsoft.com/office/officeart/2005/8/layout/hList2"/>
    <dgm:cxn modelId="{ED65A6D1-2D77-174F-909E-BD0689DA6801}" srcId="{731EEBF2-341F-4A4B-BEC5-798445D6FC98}" destId="{EF02A758-4FD7-4E74-9E37-EC1AA997D527}" srcOrd="1" destOrd="0" parTransId="{67D04594-19AC-4994-A656-3DA7ED0B7AE8}" sibTransId="{FE50D4ED-E3F9-46FA-B3BC-7B20F14F7139}"/>
    <dgm:cxn modelId="{76D951D5-7AF2-EA4D-94B8-0FB27A2005CD}" srcId="{EF02A758-4FD7-4E74-9E37-EC1AA997D527}" destId="{011154D1-ACB1-4F37-B27B-F95768F20EBB}" srcOrd="1" destOrd="0" parTransId="{48D5280E-BAAB-4ECA-B5E6-AD77380F7969}" sibTransId="{70023124-B4AF-4CD4-A46F-3E2C19F65BAB}"/>
    <dgm:cxn modelId="{FCEFB5DA-86E7-134B-9424-F506D4981A6B}" type="presOf" srcId="{F20DDA9F-8272-4536-B33F-FF9F3457700E}" destId="{141827A7-D1FC-4E77-9FE3-BF33FE4ED8BA}" srcOrd="0" destOrd="4" presId="urn:microsoft.com/office/officeart/2005/8/layout/hList2"/>
    <dgm:cxn modelId="{FAADA8DC-575B-B14F-ADFC-892D5ADD51D4}" type="presOf" srcId="{D5D279CF-36BC-42C0-ACC0-2F7BB06343EE}" destId="{7261AB8D-45A8-49F5-91F9-570B94F56CF1}" srcOrd="0" destOrd="6" presId="urn:microsoft.com/office/officeart/2005/8/layout/hList2"/>
    <dgm:cxn modelId="{5991B4DC-F974-CE48-8102-6F2A94C14DBD}" srcId="{365D19BB-B15D-4F0A-8792-74F2134AB55F}" destId="{8FD14A4E-6659-4678-8254-307D82A2020F}" srcOrd="8" destOrd="0" parTransId="{A84AFCC6-B92B-48A0-B7FA-953E5131BB07}" sibTransId="{A9225B0F-4C6A-4FEF-B975-96CF19B4B636}"/>
    <dgm:cxn modelId="{E229F0EB-5D68-4718-9A52-956A99040E16}" srcId="{1DBC4195-B6B7-493E-ABAF-D7524A9E7F5A}" destId="{672709CF-3990-48C2-8299-DCC2232A4A36}" srcOrd="2" destOrd="0" parTransId="{DBB2568C-BC9C-4C13-BB7D-8C51DD1E1E06}" sibTransId="{B2D527B3-38DF-4F93-91EA-922A3BEB8E96}"/>
    <dgm:cxn modelId="{3175D0EC-76D7-4420-85E6-5294766056B9}" srcId="{83CD647E-F9FF-46CD-ADE2-995AC4EEAF04}" destId="{C8444FB9-AAF0-4314-86F7-4DC3AF34EB9C}" srcOrd="2" destOrd="0" parTransId="{9CC5A58D-14DD-48D3-8D46-7A1A9CD522B4}" sibTransId="{7FE22C78-F952-4AA5-B34E-46B3CB4E9872}"/>
    <dgm:cxn modelId="{8EC30BF0-3FEB-9B44-A4F4-89D6E54785C3}" srcId="{731EEBF2-341F-4A4B-BEC5-798445D6FC98}" destId="{D5D279CF-36BC-42C0-ACC0-2F7BB06343EE}" srcOrd="3" destOrd="0" parTransId="{3F9BD53B-7572-4CFD-B712-2132AAA5AB5A}" sibTransId="{93BB5011-5040-4FDE-A817-D5B88561580C}"/>
    <dgm:cxn modelId="{9BAEFCF4-8167-AD4A-9F7A-704FE024E525}" srcId="{731EEBF2-341F-4A4B-BEC5-798445D6FC98}" destId="{672963CF-E83B-4F8F-9DCD-8819CEB12806}" srcOrd="5" destOrd="0" parTransId="{E90389D5-0802-4612-A567-DE34A6E543A4}" sibTransId="{C90A9832-7C65-41E1-9F6C-067866B7293F}"/>
    <dgm:cxn modelId="{896432F5-7CF7-7449-B691-F81C5FE411CB}" type="presOf" srcId="{8FD14A4E-6659-4678-8254-307D82A2020F}" destId="{141827A7-D1FC-4E77-9FE3-BF33FE4ED8BA}" srcOrd="0" destOrd="8" presId="urn:microsoft.com/office/officeart/2005/8/layout/hList2"/>
    <dgm:cxn modelId="{622CA8F7-2582-46BA-8D59-7C29D3B90743}" srcId="{83CD647E-F9FF-46CD-ADE2-995AC4EEAF04}" destId="{52160ED0-78BF-4C56-A508-3DBFC239EB62}" srcOrd="1" destOrd="0" parTransId="{9F4EA0DE-2AE5-46A7-A802-5A1496BA370D}" sibTransId="{180E2DEE-BC26-4614-85E6-313D1ADFB5B5}"/>
    <dgm:cxn modelId="{D4C15FFE-F950-5B42-ACC3-8E0FE93CA45D}" srcId="{365D19BB-B15D-4F0A-8792-74F2134AB55F}" destId="{24D3CD6A-187E-4F78-9D53-469F417312D0}" srcOrd="6" destOrd="0" parTransId="{97BAFC02-E9DF-4950-8E0F-71CBD6F10DC0}" sibTransId="{5ABA3890-242C-4284-A65D-61E9A2E98152}"/>
    <dgm:cxn modelId="{0552B951-3ABE-43F7-BF62-E7111212DD2D}" type="presParOf" srcId="{B7F3C266-7789-48BC-BD4E-4A9AFFF2354F}" destId="{1051F451-3964-4068-9A1E-1470590E26FA}" srcOrd="0" destOrd="0" presId="urn:microsoft.com/office/officeart/2005/8/layout/hList2"/>
    <dgm:cxn modelId="{410F5012-183B-4C75-8655-ED0CA1F24DC2}" type="presParOf" srcId="{1051F451-3964-4068-9A1E-1470590E26FA}" destId="{1053B2AC-F320-4B3F-B280-07CB7B658F75}" srcOrd="0" destOrd="0" presId="urn:microsoft.com/office/officeart/2005/8/layout/hList2"/>
    <dgm:cxn modelId="{E23C9142-EA85-4BF3-9B35-E278C8752DCD}" type="presParOf" srcId="{1051F451-3964-4068-9A1E-1470590E26FA}" destId="{7D9038C3-5060-4906-8358-6B8DF7637E2E}" srcOrd="1" destOrd="0" presId="urn:microsoft.com/office/officeart/2005/8/layout/hList2"/>
    <dgm:cxn modelId="{2B6BD72D-AB19-4294-A6BA-F4E18E667BDD}" type="presParOf" srcId="{1051F451-3964-4068-9A1E-1470590E26FA}" destId="{3221F9BB-DC13-4EA5-BCA6-AD1C2EAAE045}" srcOrd="2" destOrd="0" presId="urn:microsoft.com/office/officeart/2005/8/layout/hList2"/>
    <dgm:cxn modelId="{6CD28CE4-456F-40C4-AB7B-32BB310BFB3B}" type="presParOf" srcId="{B7F3C266-7789-48BC-BD4E-4A9AFFF2354F}" destId="{D2B26BEC-6E9D-418A-865B-1FD350FB01FF}" srcOrd="1" destOrd="0" presId="urn:microsoft.com/office/officeart/2005/8/layout/hList2"/>
    <dgm:cxn modelId="{AE23BEC5-4352-439C-9AD9-93D8B9A49AF2}" type="presParOf" srcId="{B7F3C266-7789-48BC-BD4E-4A9AFFF2354F}" destId="{2EBFC3C2-1B16-47C5-A517-B7BBD8F710E0}" srcOrd="2" destOrd="0" presId="urn:microsoft.com/office/officeart/2005/8/layout/hList2"/>
    <dgm:cxn modelId="{59C98EAD-12E3-4721-9367-BBBD78F9ACB7}" type="presParOf" srcId="{2EBFC3C2-1B16-47C5-A517-B7BBD8F710E0}" destId="{D65D7FE6-F89C-41EE-B5AA-8E4FF4FBB4E6}" srcOrd="0" destOrd="0" presId="urn:microsoft.com/office/officeart/2005/8/layout/hList2"/>
    <dgm:cxn modelId="{96F9B32F-4800-42D0-8511-AD14ACAEEA53}" type="presParOf" srcId="{2EBFC3C2-1B16-47C5-A517-B7BBD8F710E0}" destId="{7261AB8D-45A8-49F5-91F9-570B94F56CF1}" srcOrd="1" destOrd="0" presId="urn:microsoft.com/office/officeart/2005/8/layout/hList2"/>
    <dgm:cxn modelId="{3EF82568-4C61-4680-AD36-24BA280A1024}" type="presParOf" srcId="{2EBFC3C2-1B16-47C5-A517-B7BBD8F710E0}" destId="{302E74E2-EDC1-4124-9A9D-1641FE0425B4}" srcOrd="2" destOrd="0" presId="urn:microsoft.com/office/officeart/2005/8/layout/hList2"/>
    <dgm:cxn modelId="{E43D3466-94F8-4BBD-A812-6D7F62AEC7A6}" type="presParOf" srcId="{B7F3C266-7789-48BC-BD4E-4A9AFFF2354F}" destId="{0AE85B9C-3ABF-4236-B243-2BE61CDFC8DB}" srcOrd="3" destOrd="0" presId="urn:microsoft.com/office/officeart/2005/8/layout/hList2"/>
    <dgm:cxn modelId="{3B983534-3BBE-4253-919B-B69E070A9466}" type="presParOf" srcId="{B7F3C266-7789-48BC-BD4E-4A9AFFF2354F}" destId="{9865D472-14F2-4BFF-9A96-579F317847FD}" srcOrd="4" destOrd="0" presId="urn:microsoft.com/office/officeart/2005/8/layout/hList2"/>
    <dgm:cxn modelId="{DFBF4044-76FA-45E6-8754-382C0F5ABE11}" type="presParOf" srcId="{9865D472-14F2-4BFF-9A96-579F317847FD}" destId="{6091FC90-38CE-4CFF-A357-5ADA8E7DB300}" srcOrd="0" destOrd="0" presId="urn:microsoft.com/office/officeart/2005/8/layout/hList2"/>
    <dgm:cxn modelId="{D4E57D21-E575-4AC3-B18F-9A5A0E5DFC0B}" type="presParOf" srcId="{9865D472-14F2-4BFF-9A96-579F317847FD}" destId="{141827A7-D1FC-4E77-9FE3-BF33FE4ED8BA}" srcOrd="1" destOrd="0" presId="urn:microsoft.com/office/officeart/2005/8/layout/hList2"/>
    <dgm:cxn modelId="{DAFC33CD-2706-4E4C-AA08-1EE387D173DF}" type="presParOf" srcId="{9865D472-14F2-4BFF-9A96-579F317847FD}" destId="{128FFDA9-84F2-4C29-9D58-CF562F43B2E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65B69-5CF2-4B17-AB43-1D8E49BB602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1DBC4195-B6B7-493E-ABAF-D7524A9E7F5A}">
      <dgm:prSet phldrT="[Text]"/>
      <dgm:spPr/>
      <dgm:t>
        <a:bodyPr/>
        <a:lstStyle/>
        <a:p>
          <a:r>
            <a:rPr lang="en-NZ"/>
            <a:t>THURSDAY</a:t>
          </a:r>
        </a:p>
      </dgm:t>
    </dgm:pt>
    <dgm:pt modelId="{7B32FF93-A7EC-4C96-9A3A-1050DCC9F48D}" type="parTrans" cxnId="{8C5AB6A7-CC5E-4A3C-AD3D-7D49A5EC0597}">
      <dgm:prSet/>
      <dgm:spPr/>
      <dgm:t>
        <a:bodyPr/>
        <a:lstStyle/>
        <a:p>
          <a:endParaRPr lang="en-NZ"/>
        </a:p>
      </dgm:t>
    </dgm:pt>
    <dgm:pt modelId="{3B3B590A-75AE-4FA8-A567-EFEFC7B464EF}" type="sibTrans" cxnId="{8C5AB6A7-CC5E-4A3C-AD3D-7D49A5EC0597}">
      <dgm:prSet/>
      <dgm:spPr/>
      <dgm:t>
        <a:bodyPr/>
        <a:lstStyle/>
        <a:p>
          <a:endParaRPr lang="en-NZ"/>
        </a:p>
      </dgm:t>
    </dgm:pt>
    <dgm:pt modelId="{57EA90E0-7D30-47CC-AF4D-F460128B2457}">
      <dgm:prSet phldrT="[Text]"/>
      <dgm:spPr/>
      <dgm:t>
        <a:bodyPr/>
        <a:lstStyle/>
        <a:p>
          <a:pPr>
            <a:buNone/>
          </a:pPr>
          <a:endParaRPr lang="en-NZ">
            <a:solidFill>
              <a:schemeClr val="tx1"/>
            </a:solidFill>
          </a:endParaRPr>
        </a:p>
      </dgm:t>
    </dgm:pt>
    <dgm:pt modelId="{98411DD0-E3A1-4F32-91FD-D755E54D20E9}" type="parTrans" cxnId="{CE8AE9C6-A550-4BB4-BA21-02F7A9B1DB78}">
      <dgm:prSet/>
      <dgm:spPr/>
      <dgm:t>
        <a:bodyPr/>
        <a:lstStyle/>
        <a:p>
          <a:endParaRPr lang="en-NZ"/>
        </a:p>
      </dgm:t>
    </dgm:pt>
    <dgm:pt modelId="{373C96A3-7096-44E5-B626-DCFFEBCB612D}" type="sibTrans" cxnId="{CE8AE9C6-A550-4BB4-BA21-02F7A9B1DB78}">
      <dgm:prSet/>
      <dgm:spPr/>
      <dgm:t>
        <a:bodyPr/>
        <a:lstStyle/>
        <a:p>
          <a:endParaRPr lang="en-NZ"/>
        </a:p>
      </dgm:t>
    </dgm:pt>
    <dgm:pt modelId="{731EEBF2-341F-4A4B-BEC5-798445D6FC98}">
      <dgm:prSet phldrT="[Text]"/>
      <dgm:spPr/>
      <dgm:t>
        <a:bodyPr/>
        <a:lstStyle/>
        <a:p>
          <a:r>
            <a:rPr lang="en-NZ"/>
            <a:t>FRIDAY</a:t>
          </a:r>
        </a:p>
      </dgm:t>
    </dgm:pt>
    <dgm:pt modelId="{2F30D6C1-6E3B-4CC2-87CC-7478D9725D49}" type="parTrans" cxnId="{C23D009C-3C54-409E-A856-EE62AC05078C}">
      <dgm:prSet/>
      <dgm:spPr/>
      <dgm:t>
        <a:bodyPr/>
        <a:lstStyle/>
        <a:p>
          <a:endParaRPr lang="en-NZ"/>
        </a:p>
      </dgm:t>
    </dgm:pt>
    <dgm:pt modelId="{51D66838-9541-4920-A4F3-CC00EFA142D4}" type="sibTrans" cxnId="{C23D009C-3C54-409E-A856-EE62AC05078C}">
      <dgm:prSet/>
      <dgm:spPr/>
      <dgm:t>
        <a:bodyPr/>
        <a:lstStyle/>
        <a:p>
          <a:endParaRPr lang="en-NZ"/>
        </a:p>
      </dgm:t>
    </dgm:pt>
    <dgm:pt modelId="{995C068A-7605-47DA-B174-F1B7B8E0DE68}">
      <dgm:prSet phldrT="[Text]"/>
      <dgm:spPr/>
      <dgm:t>
        <a:bodyPr/>
        <a:lstStyle/>
        <a:p>
          <a:pPr>
            <a:buNone/>
          </a:pPr>
          <a:endParaRPr lang="en-NZ">
            <a:solidFill>
              <a:srgbClr val="FF0000"/>
            </a:solidFill>
          </a:endParaRPr>
        </a:p>
      </dgm:t>
    </dgm:pt>
    <dgm:pt modelId="{D9E32263-2B9C-452C-B63B-1B2279FB00F7}" type="parTrans" cxnId="{49BEA208-5DB5-439A-A571-35FAC26600A7}">
      <dgm:prSet/>
      <dgm:spPr/>
      <dgm:t>
        <a:bodyPr/>
        <a:lstStyle/>
        <a:p>
          <a:endParaRPr lang="en-NZ"/>
        </a:p>
      </dgm:t>
    </dgm:pt>
    <dgm:pt modelId="{C3ACC26D-642E-45C7-AB04-D008AEFA5E85}" type="sibTrans" cxnId="{49BEA208-5DB5-439A-A571-35FAC26600A7}">
      <dgm:prSet/>
      <dgm:spPr/>
      <dgm:t>
        <a:bodyPr/>
        <a:lstStyle/>
        <a:p>
          <a:endParaRPr lang="en-NZ"/>
        </a:p>
      </dgm:t>
    </dgm:pt>
    <dgm:pt modelId="{365D19BB-B15D-4F0A-8792-74F2134AB55F}">
      <dgm:prSet phldrT="[Text]"/>
      <dgm:spPr/>
      <dgm:t>
        <a:bodyPr/>
        <a:lstStyle/>
        <a:p>
          <a:r>
            <a:rPr lang="en-NZ"/>
            <a:t>RESULTS</a:t>
          </a:r>
        </a:p>
      </dgm:t>
    </dgm:pt>
    <dgm:pt modelId="{B37EE35E-6310-4B3D-AC49-12728CFB0A74}" type="parTrans" cxnId="{A4052D15-CA00-4A37-8F47-69FB12235E00}">
      <dgm:prSet/>
      <dgm:spPr/>
      <dgm:t>
        <a:bodyPr/>
        <a:lstStyle/>
        <a:p>
          <a:endParaRPr lang="en-NZ"/>
        </a:p>
      </dgm:t>
    </dgm:pt>
    <dgm:pt modelId="{ED65EC23-6D2C-4344-9F9B-4674CE7855A6}" type="sibTrans" cxnId="{A4052D15-CA00-4A37-8F47-69FB12235E00}">
      <dgm:prSet/>
      <dgm:spPr/>
      <dgm:t>
        <a:bodyPr/>
        <a:lstStyle/>
        <a:p>
          <a:endParaRPr lang="en-NZ"/>
        </a:p>
      </dgm:t>
    </dgm:pt>
    <dgm:pt modelId="{FA453B8A-5C26-4B11-8A7E-69FA9F459EE7}">
      <dgm:prSet phldrT="[Text]"/>
      <dgm:spPr/>
      <dgm:t>
        <a:bodyPr/>
        <a:lstStyle/>
        <a:p>
          <a:pPr algn="ctr">
            <a:buNone/>
          </a:pPr>
          <a:r>
            <a:rPr lang="en-NZ"/>
            <a:t>Send your results to your PE teachers via your teams pages. Video proof will be required for the winner to collect their prize.</a:t>
          </a:r>
        </a:p>
      </dgm:t>
    </dgm:pt>
    <dgm:pt modelId="{31C67C9B-A9C0-42D7-B9E4-19A1192B0283}" type="parTrans" cxnId="{A888B6BD-22EC-40ED-AE25-C24C90303EF4}">
      <dgm:prSet/>
      <dgm:spPr/>
      <dgm:t>
        <a:bodyPr/>
        <a:lstStyle/>
        <a:p>
          <a:endParaRPr lang="en-NZ"/>
        </a:p>
      </dgm:t>
    </dgm:pt>
    <dgm:pt modelId="{36BFC5A0-CFE2-495A-90F4-F6437EE8BFDD}" type="sibTrans" cxnId="{A888B6BD-22EC-40ED-AE25-C24C90303EF4}">
      <dgm:prSet/>
      <dgm:spPr/>
      <dgm:t>
        <a:bodyPr/>
        <a:lstStyle/>
        <a:p>
          <a:endParaRPr lang="en-NZ"/>
        </a:p>
      </dgm:t>
    </dgm:pt>
    <dgm:pt modelId="{0972A491-64D0-49B0-98B1-978D35735707}">
      <dgm:prSet/>
      <dgm:spPr/>
      <dgm:t>
        <a:bodyPr/>
        <a:lstStyle/>
        <a:p>
          <a:pPr>
            <a:buNone/>
          </a:pPr>
          <a:r>
            <a:rPr lang="en-NZ" b="1" i="0" cap="all">
              <a:solidFill>
                <a:schemeClr val="tx1"/>
              </a:solidFill>
              <a:effectLst/>
              <a:latin typeface="Lato"/>
            </a:rPr>
            <a:t>‘FULL-BODY DECREASING LADDER’</a:t>
          </a:r>
        </a:p>
      </dgm:t>
    </dgm:pt>
    <dgm:pt modelId="{45AC9134-916B-432B-8890-C6621DEE06C1}" type="parTrans" cxnId="{23AD9EC7-0F49-4F62-A866-B83F96F65CCA}">
      <dgm:prSet/>
      <dgm:spPr/>
      <dgm:t>
        <a:bodyPr/>
        <a:lstStyle/>
        <a:p>
          <a:endParaRPr lang="en-NZ"/>
        </a:p>
      </dgm:t>
    </dgm:pt>
    <dgm:pt modelId="{2DE826F0-76E9-4AF1-B865-9A7E1905EEF4}" type="sibTrans" cxnId="{23AD9EC7-0F49-4F62-A866-B83F96F65CCA}">
      <dgm:prSet/>
      <dgm:spPr/>
      <dgm:t>
        <a:bodyPr/>
        <a:lstStyle/>
        <a:p>
          <a:endParaRPr lang="en-NZ"/>
        </a:p>
      </dgm:t>
    </dgm:pt>
    <dgm:pt modelId="{2AA630D4-D53F-48BB-9222-9BD56F09191E}">
      <dgm:prSet/>
      <dgm:spPr/>
      <dgm:t>
        <a:bodyPr/>
        <a:lstStyle/>
        <a:p>
          <a:pPr>
            <a:buNone/>
          </a:pPr>
          <a:r>
            <a:rPr lang="en-NZ" b="0" i="0">
              <a:solidFill>
                <a:schemeClr val="tx1"/>
              </a:solidFill>
              <a:effectLst/>
              <a:latin typeface="Lato"/>
            </a:rPr>
            <a:t>10-9-8-7-6-5-4-3-2-1 Rep Rounds:</a:t>
          </a:r>
        </a:p>
      </dgm:t>
    </dgm:pt>
    <dgm:pt modelId="{ECFE3C58-6A94-4D1F-B4A1-407EF055312E}" type="parTrans" cxnId="{FD43015B-473F-45CA-86EE-8A4B0CCE8B32}">
      <dgm:prSet/>
      <dgm:spPr/>
      <dgm:t>
        <a:bodyPr/>
        <a:lstStyle/>
        <a:p>
          <a:endParaRPr lang="en-NZ"/>
        </a:p>
      </dgm:t>
    </dgm:pt>
    <dgm:pt modelId="{490C5195-8349-48F3-91F4-4C72120602EB}" type="sibTrans" cxnId="{FD43015B-473F-45CA-86EE-8A4B0CCE8B32}">
      <dgm:prSet/>
      <dgm:spPr/>
      <dgm:t>
        <a:bodyPr/>
        <a:lstStyle/>
        <a:p>
          <a:endParaRPr lang="en-NZ"/>
        </a:p>
      </dgm:t>
    </dgm:pt>
    <dgm:pt modelId="{9015FF62-44D3-481D-A4F5-E53F224FB7B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b="0" i="0">
              <a:solidFill>
                <a:schemeClr val="tx1"/>
              </a:solidFill>
              <a:effectLst/>
              <a:latin typeface="Lato"/>
            </a:rPr>
            <a:t>Burpees</a:t>
          </a:r>
        </a:p>
      </dgm:t>
    </dgm:pt>
    <dgm:pt modelId="{45805FE4-7942-4A90-9463-40C463E9D8D0}" type="parTrans" cxnId="{2160C35B-2F9F-4100-A8B0-78AFA0B0DB1D}">
      <dgm:prSet/>
      <dgm:spPr/>
      <dgm:t>
        <a:bodyPr/>
        <a:lstStyle/>
        <a:p>
          <a:endParaRPr lang="en-NZ"/>
        </a:p>
      </dgm:t>
    </dgm:pt>
    <dgm:pt modelId="{7BFCC5CB-E8EF-4078-B1AC-C85E6B485DFA}" type="sibTrans" cxnId="{2160C35B-2F9F-4100-A8B0-78AFA0B0DB1D}">
      <dgm:prSet/>
      <dgm:spPr/>
      <dgm:t>
        <a:bodyPr/>
        <a:lstStyle/>
        <a:p>
          <a:endParaRPr lang="en-NZ"/>
        </a:p>
      </dgm:t>
    </dgm:pt>
    <dgm:pt modelId="{EF2DCED3-0318-4190-A49C-DAECFE78B5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b="0" i="0">
              <a:solidFill>
                <a:schemeClr val="tx1"/>
              </a:solidFill>
              <a:effectLst/>
              <a:latin typeface="Lato"/>
            </a:rPr>
            <a:t>Push-ups</a:t>
          </a:r>
        </a:p>
      </dgm:t>
    </dgm:pt>
    <dgm:pt modelId="{35A9E068-D1E3-49BD-A11B-B7868CC541CF}" type="parTrans" cxnId="{F4EDD46A-C5CB-4A8F-B7CA-66D203AAE11A}">
      <dgm:prSet/>
      <dgm:spPr/>
      <dgm:t>
        <a:bodyPr/>
        <a:lstStyle/>
        <a:p>
          <a:endParaRPr lang="en-NZ"/>
        </a:p>
      </dgm:t>
    </dgm:pt>
    <dgm:pt modelId="{EDAF4363-717D-4B30-803D-06D1DCFA6C71}" type="sibTrans" cxnId="{F4EDD46A-C5CB-4A8F-B7CA-66D203AAE11A}">
      <dgm:prSet/>
      <dgm:spPr/>
      <dgm:t>
        <a:bodyPr/>
        <a:lstStyle/>
        <a:p>
          <a:endParaRPr lang="en-NZ"/>
        </a:p>
      </dgm:t>
    </dgm:pt>
    <dgm:pt modelId="{DF509D38-4977-467B-AEE8-0722B4AD6F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NZ" b="0" i="0">
              <a:solidFill>
                <a:schemeClr val="tx1"/>
              </a:solidFill>
              <a:effectLst/>
              <a:latin typeface="Lato"/>
            </a:rPr>
            <a:t>Sit-ups</a:t>
          </a:r>
        </a:p>
      </dgm:t>
    </dgm:pt>
    <dgm:pt modelId="{55840596-8863-4281-9886-E24AF5F7B7AF}" type="parTrans" cxnId="{1C70FD03-7D3D-4879-ADFA-712AE7894C77}">
      <dgm:prSet/>
      <dgm:spPr/>
      <dgm:t>
        <a:bodyPr/>
        <a:lstStyle/>
        <a:p>
          <a:endParaRPr lang="en-NZ"/>
        </a:p>
      </dgm:t>
    </dgm:pt>
    <dgm:pt modelId="{7E3AEAC9-1F93-4BB2-9689-3C35B4A868DC}" type="sibTrans" cxnId="{1C70FD03-7D3D-4879-ADFA-712AE7894C77}">
      <dgm:prSet/>
      <dgm:spPr/>
      <dgm:t>
        <a:bodyPr/>
        <a:lstStyle/>
        <a:p>
          <a:endParaRPr lang="en-NZ"/>
        </a:p>
      </dgm:t>
    </dgm:pt>
    <dgm:pt modelId="{5C2C9550-31E4-4490-A78A-938440FA95EA}">
      <dgm:prSet/>
      <dgm:spPr/>
      <dgm:t>
        <a:bodyPr/>
        <a:lstStyle/>
        <a:p>
          <a:pPr>
            <a:buNone/>
          </a:pPr>
          <a:endParaRPr lang="en-NZ">
            <a:solidFill>
              <a:schemeClr val="tx1"/>
            </a:solidFill>
            <a:latin typeface="Lato"/>
          </a:endParaRPr>
        </a:p>
      </dgm:t>
    </dgm:pt>
    <dgm:pt modelId="{25B28BC5-9595-4069-8963-5852EEB27768}" type="parTrans" cxnId="{F0D87632-A86D-484F-87A8-22BFD9DB92D2}">
      <dgm:prSet/>
      <dgm:spPr/>
      <dgm:t>
        <a:bodyPr/>
        <a:lstStyle/>
        <a:p>
          <a:endParaRPr lang="en-NZ"/>
        </a:p>
      </dgm:t>
    </dgm:pt>
    <dgm:pt modelId="{F1E24C00-2D95-4FF3-9A28-A899B4EFBD21}" type="sibTrans" cxnId="{F0D87632-A86D-484F-87A8-22BFD9DB92D2}">
      <dgm:prSet/>
      <dgm:spPr/>
      <dgm:t>
        <a:bodyPr/>
        <a:lstStyle/>
        <a:p>
          <a:endParaRPr lang="en-NZ"/>
        </a:p>
      </dgm:t>
    </dgm:pt>
    <dgm:pt modelId="{84D34114-0023-4FE7-9433-09A3EF4BFCBE}">
      <dgm:prSet/>
      <dgm:spPr/>
      <dgm:t>
        <a:bodyPr/>
        <a:lstStyle/>
        <a:p>
          <a:pPr>
            <a:buNone/>
          </a:pPr>
          <a:r>
            <a:rPr lang="en-NZ" b="0" i="0">
              <a:solidFill>
                <a:schemeClr val="tx1"/>
              </a:solidFill>
              <a:effectLst/>
              <a:latin typeface="Lato"/>
            </a:rPr>
            <a:t>How long does it take you to complete the 10 rounds?</a:t>
          </a:r>
        </a:p>
      </dgm:t>
    </dgm:pt>
    <dgm:pt modelId="{6E7ABD7A-182D-4C4F-9A72-264F65144B71}" type="parTrans" cxnId="{5F63F98C-081C-495B-8059-7887D075D423}">
      <dgm:prSet/>
      <dgm:spPr/>
      <dgm:t>
        <a:bodyPr/>
        <a:lstStyle/>
        <a:p>
          <a:endParaRPr lang="en-NZ"/>
        </a:p>
      </dgm:t>
    </dgm:pt>
    <dgm:pt modelId="{3E05197C-B66F-4ED0-95FC-CF3BF3AE3FA7}" type="sibTrans" cxnId="{5F63F98C-081C-495B-8059-7887D075D423}">
      <dgm:prSet/>
      <dgm:spPr/>
      <dgm:t>
        <a:bodyPr/>
        <a:lstStyle/>
        <a:p>
          <a:endParaRPr lang="en-NZ"/>
        </a:p>
      </dgm:t>
    </dgm:pt>
    <dgm:pt modelId="{33AB96C1-66D4-4411-B617-FDA24208321B}">
      <dgm:prSet/>
      <dgm:spPr/>
      <dgm:t>
        <a:bodyPr/>
        <a:lstStyle/>
        <a:p>
          <a:pPr>
            <a:buNone/>
          </a:pPr>
          <a:endParaRPr lang="en-NZ" b="0" i="0">
            <a:solidFill>
              <a:srgbClr val="6B6969"/>
            </a:solidFill>
            <a:effectLst/>
            <a:latin typeface="Lato"/>
          </a:endParaRPr>
        </a:p>
      </dgm:t>
    </dgm:pt>
    <dgm:pt modelId="{24219E88-AF6D-4702-8186-2B1614B88E07}" type="parTrans" cxnId="{0DEA5538-C8D5-4B64-9327-4B62BDF2C1AE}">
      <dgm:prSet/>
      <dgm:spPr/>
      <dgm:t>
        <a:bodyPr/>
        <a:lstStyle/>
        <a:p>
          <a:endParaRPr lang="en-NZ"/>
        </a:p>
      </dgm:t>
    </dgm:pt>
    <dgm:pt modelId="{EE86184D-0042-48A7-906A-56CCAC22E11A}" type="sibTrans" cxnId="{0DEA5538-C8D5-4B64-9327-4B62BDF2C1AE}">
      <dgm:prSet/>
      <dgm:spPr/>
      <dgm:t>
        <a:bodyPr/>
        <a:lstStyle/>
        <a:p>
          <a:endParaRPr lang="en-NZ"/>
        </a:p>
      </dgm:t>
    </dgm:pt>
    <dgm:pt modelId="{8DD5467F-CA90-404D-BCAE-2D3E0F9D378E}">
      <dgm:prSet/>
      <dgm:spPr/>
      <dgm:t>
        <a:bodyPr/>
        <a:lstStyle/>
        <a:p>
          <a:pPr>
            <a:buNone/>
          </a:pPr>
          <a:r>
            <a:rPr lang="en-NZ" b="0" i="1">
              <a:solidFill>
                <a:srgbClr val="999999"/>
              </a:solidFill>
              <a:effectLst/>
              <a:latin typeface="Lato"/>
            </a:rPr>
            <a:t>Quick full-body work.</a:t>
          </a:r>
          <a:endParaRPr lang="en-NZ" b="0" i="0">
            <a:solidFill>
              <a:srgbClr val="6B6969"/>
            </a:solidFill>
            <a:effectLst/>
            <a:latin typeface="Lato"/>
          </a:endParaRPr>
        </a:p>
      </dgm:t>
    </dgm:pt>
    <dgm:pt modelId="{7E71CCD4-CD1C-4196-8285-0EEF42CD953A}" type="parTrans" cxnId="{BF0F2981-ABD0-461B-A448-07A154795ADC}">
      <dgm:prSet/>
      <dgm:spPr/>
      <dgm:t>
        <a:bodyPr/>
        <a:lstStyle/>
        <a:p>
          <a:endParaRPr lang="en-NZ"/>
        </a:p>
      </dgm:t>
    </dgm:pt>
    <dgm:pt modelId="{7EF232F1-8E65-4179-AB86-6041414201FA}" type="sibTrans" cxnId="{BF0F2981-ABD0-461B-A448-07A154795ADC}">
      <dgm:prSet/>
      <dgm:spPr/>
      <dgm:t>
        <a:bodyPr/>
        <a:lstStyle/>
        <a:p>
          <a:endParaRPr lang="en-NZ"/>
        </a:p>
      </dgm:t>
    </dgm:pt>
    <dgm:pt modelId="{FC327076-4396-4B9C-BDE9-0BACAABBA19F}">
      <dgm:prSet/>
      <dgm:spPr/>
      <dgm:t>
        <a:bodyPr/>
        <a:lstStyle/>
        <a:p>
          <a:pPr>
            <a:buNone/>
          </a:pPr>
          <a:r>
            <a:rPr lang="en-NZ" b="1" cap="all">
              <a:solidFill>
                <a:schemeClr val="bg1"/>
              </a:solidFill>
              <a:latin typeface="Lato"/>
            </a:rPr>
            <a:t>‘</a:t>
          </a:r>
          <a:r>
            <a:rPr lang="en-NZ" b="1" i="0" cap="all">
              <a:solidFill>
                <a:schemeClr val="bg1"/>
              </a:solidFill>
              <a:effectLst/>
              <a:latin typeface="Lato"/>
            </a:rPr>
            <a:t>DISTANCE BURPEES’</a:t>
          </a:r>
        </a:p>
      </dgm:t>
    </dgm:pt>
    <dgm:pt modelId="{2A46055F-2C99-45FA-B25C-2D4BE1CD37DE}" type="parTrans" cxnId="{83F15A0C-D62F-4D57-92A5-E53571DA6882}">
      <dgm:prSet/>
      <dgm:spPr/>
      <dgm:t>
        <a:bodyPr/>
        <a:lstStyle/>
        <a:p>
          <a:endParaRPr lang="en-NZ"/>
        </a:p>
      </dgm:t>
    </dgm:pt>
    <dgm:pt modelId="{AD887DE8-60EA-4F9E-ACC6-2702E2942B1F}" type="sibTrans" cxnId="{83F15A0C-D62F-4D57-92A5-E53571DA6882}">
      <dgm:prSet/>
      <dgm:spPr/>
      <dgm:t>
        <a:bodyPr/>
        <a:lstStyle/>
        <a:p>
          <a:endParaRPr lang="en-NZ"/>
        </a:p>
      </dgm:t>
    </dgm:pt>
    <dgm:pt modelId="{1ED22FB4-DCF0-45D7-96DB-C64931A70184}">
      <dgm:prSet/>
      <dgm:spPr/>
      <dgm:t>
        <a:bodyPr/>
        <a:lstStyle/>
        <a:p>
          <a:pPr>
            <a:buNone/>
          </a:pPr>
          <a:r>
            <a:rPr lang="en-NZ" b="0" i="0">
              <a:solidFill>
                <a:schemeClr val="bg1"/>
              </a:solidFill>
              <a:effectLst/>
              <a:latin typeface="Lato"/>
            </a:rPr>
            <a:t>For Time:</a:t>
          </a:r>
        </a:p>
      </dgm:t>
    </dgm:pt>
    <dgm:pt modelId="{E39C6E93-BCB2-4976-84BD-A09C82E0D28E}" type="parTrans" cxnId="{BCEF596D-C3BB-4217-AC73-4C86DB219E26}">
      <dgm:prSet/>
      <dgm:spPr/>
      <dgm:t>
        <a:bodyPr/>
        <a:lstStyle/>
        <a:p>
          <a:endParaRPr lang="en-NZ"/>
        </a:p>
      </dgm:t>
    </dgm:pt>
    <dgm:pt modelId="{26565525-80BF-415F-8A15-1825C5BE710A}" type="sibTrans" cxnId="{BCEF596D-C3BB-4217-AC73-4C86DB219E26}">
      <dgm:prSet/>
      <dgm:spPr/>
      <dgm:t>
        <a:bodyPr/>
        <a:lstStyle/>
        <a:p>
          <a:endParaRPr lang="en-NZ"/>
        </a:p>
      </dgm:t>
    </dgm:pt>
    <dgm:pt modelId="{6ABC57FD-1F5A-41FE-ACF4-F9FCE01F1AF5}">
      <dgm:prSet/>
      <dgm:spPr/>
      <dgm:t>
        <a:bodyPr/>
        <a:lstStyle/>
        <a:p>
          <a:pPr>
            <a:buNone/>
          </a:pPr>
          <a:r>
            <a:rPr lang="en-NZ" b="0" i="0">
              <a:solidFill>
                <a:schemeClr val="bg1"/>
              </a:solidFill>
              <a:effectLst/>
              <a:latin typeface="Lato"/>
            </a:rPr>
            <a:t>800m of </a:t>
          </a:r>
          <a:r>
            <a:rPr lang="en-NZ" b="0" i="0" u="none" strike="noStrike">
              <a:solidFill>
                <a:schemeClr val="bg1"/>
              </a:solidFill>
              <a:effectLst/>
              <a:latin typeface="Lato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Broad Jump Burpees</a:t>
          </a:r>
          <a:endParaRPr lang="en-NZ" b="0" i="0" u="none" strike="noStrike">
            <a:solidFill>
              <a:schemeClr val="bg1"/>
            </a:solidFill>
            <a:effectLst/>
            <a:latin typeface="Lato"/>
          </a:endParaRPr>
        </a:p>
      </dgm:t>
    </dgm:pt>
    <dgm:pt modelId="{1D47D1C0-536C-4A88-84CF-4B17738D4902}" type="parTrans" cxnId="{8ABF3F7A-E70E-47E4-BFA8-B6D153BCFE18}">
      <dgm:prSet/>
      <dgm:spPr/>
      <dgm:t>
        <a:bodyPr/>
        <a:lstStyle/>
        <a:p>
          <a:endParaRPr lang="en-NZ"/>
        </a:p>
      </dgm:t>
    </dgm:pt>
    <dgm:pt modelId="{B0BAD81B-25B1-4BE5-A5AF-3AA6D9BC21B8}" type="sibTrans" cxnId="{8ABF3F7A-E70E-47E4-BFA8-B6D153BCFE18}">
      <dgm:prSet/>
      <dgm:spPr/>
      <dgm:t>
        <a:bodyPr/>
        <a:lstStyle/>
        <a:p>
          <a:endParaRPr lang="en-NZ"/>
        </a:p>
      </dgm:t>
    </dgm:pt>
    <dgm:pt modelId="{CADECE38-56F6-4352-9CAC-D64870897E46}">
      <dgm:prSet/>
      <dgm:spPr/>
      <dgm:t>
        <a:bodyPr/>
        <a:lstStyle/>
        <a:p>
          <a:pPr>
            <a:buNone/>
          </a:pPr>
          <a:endParaRPr lang="en-NZ">
            <a:solidFill>
              <a:schemeClr val="bg1"/>
            </a:solidFill>
            <a:latin typeface="Lato"/>
          </a:endParaRPr>
        </a:p>
      </dgm:t>
    </dgm:pt>
    <dgm:pt modelId="{AC785B01-EB19-4395-8D0D-DAF40916CDFD}" type="parTrans" cxnId="{DE92F2F1-912B-41A5-98EF-610F358C56D3}">
      <dgm:prSet/>
      <dgm:spPr/>
      <dgm:t>
        <a:bodyPr/>
        <a:lstStyle/>
        <a:p>
          <a:endParaRPr lang="en-NZ"/>
        </a:p>
      </dgm:t>
    </dgm:pt>
    <dgm:pt modelId="{219B92EE-FC1E-49C6-8F77-345063CEA5C3}" type="sibTrans" cxnId="{DE92F2F1-912B-41A5-98EF-610F358C56D3}">
      <dgm:prSet/>
      <dgm:spPr/>
      <dgm:t>
        <a:bodyPr/>
        <a:lstStyle/>
        <a:p>
          <a:endParaRPr lang="en-NZ"/>
        </a:p>
      </dgm:t>
    </dgm:pt>
    <dgm:pt modelId="{3F6A99AD-BC2C-49B0-AD67-8BE72CD6688F}">
      <dgm:prSet/>
      <dgm:spPr/>
      <dgm:t>
        <a:bodyPr/>
        <a:lstStyle/>
        <a:p>
          <a:pPr>
            <a:buNone/>
          </a:pPr>
          <a:r>
            <a:rPr lang="en-NZ" b="0" i="0">
              <a:solidFill>
                <a:schemeClr val="bg1"/>
              </a:solidFill>
              <a:effectLst/>
              <a:latin typeface="Lato"/>
            </a:rPr>
            <a:t>How long does it take you to complete 800m?</a:t>
          </a:r>
        </a:p>
      </dgm:t>
    </dgm:pt>
    <dgm:pt modelId="{F4EF12BB-BE4D-4BA8-B392-4943A59E6D60}" type="parTrans" cxnId="{55528C46-8450-47CA-BE35-D72AD83FA154}">
      <dgm:prSet/>
      <dgm:spPr/>
      <dgm:t>
        <a:bodyPr/>
        <a:lstStyle/>
        <a:p>
          <a:endParaRPr lang="en-NZ"/>
        </a:p>
      </dgm:t>
    </dgm:pt>
    <dgm:pt modelId="{084AB9C2-B9EA-4979-B2A5-3FC54CD87E1D}" type="sibTrans" cxnId="{55528C46-8450-47CA-BE35-D72AD83FA154}">
      <dgm:prSet/>
      <dgm:spPr/>
      <dgm:t>
        <a:bodyPr/>
        <a:lstStyle/>
        <a:p>
          <a:endParaRPr lang="en-NZ"/>
        </a:p>
      </dgm:t>
    </dgm:pt>
    <dgm:pt modelId="{E1811B20-BAEE-4F23-AC15-7F07F432F741}">
      <dgm:prSet/>
      <dgm:spPr/>
      <dgm:t>
        <a:bodyPr/>
        <a:lstStyle/>
        <a:p>
          <a:pPr>
            <a:buNone/>
          </a:pPr>
          <a:endParaRPr lang="en-NZ">
            <a:solidFill>
              <a:srgbClr val="3D4246"/>
            </a:solidFill>
            <a:latin typeface="Lato"/>
          </a:endParaRPr>
        </a:p>
      </dgm:t>
    </dgm:pt>
    <dgm:pt modelId="{B1027E8C-1038-4B4A-90DE-184EADCE68AC}" type="parTrans" cxnId="{FCF8E3E4-C283-4E3C-9D26-5FB1875DAC94}">
      <dgm:prSet/>
      <dgm:spPr/>
      <dgm:t>
        <a:bodyPr/>
        <a:lstStyle/>
        <a:p>
          <a:endParaRPr lang="en-NZ"/>
        </a:p>
      </dgm:t>
    </dgm:pt>
    <dgm:pt modelId="{42DDEC51-13D2-4768-BB5C-5D954CB2E388}" type="sibTrans" cxnId="{FCF8E3E4-C283-4E3C-9D26-5FB1875DAC94}">
      <dgm:prSet/>
      <dgm:spPr/>
      <dgm:t>
        <a:bodyPr/>
        <a:lstStyle/>
        <a:p>
          <a:endParaRPr lang="en-NZ"/>
        </a:p>
      </dgm:t>
    </dgm:pt>
    <dgm:pt modelId="{160E5925-B7F8-4625-87E2-393A585B2EB5}">
      <dgm:prSet/>
      <dgm:spPr/>
      <dgm:t>
        <a:bodyPr/>
        <a:lstStyle/>
        <a:p>
          <a:pPr>
            <a:buNone/>
          </a:pPr>
          <a:r>
            <a:rPr lang="en-NZ" b="0" i="1">
              <a:solidFill>
                <a:srgbClr val="999999"/>
              </a:solidFill>
              <a:effectLst/>
              <a:latin typeface="Lato"/>
            </a:rPr>
            <a:t>Ideal if you have a wide and long space to move.  No one wants to do an 800m workout in a hotel room, or on busy sidewalk</a:t>
          </a:r>
          <a:endParaRPr lang="en-NZ" b="0" i="0">
            <a:solidFill>
              <a:srgbClr val="6B6969"/>
            </a:solidFill>
            <a:effectLst/>
            <a:latin typeface="Lato"/>
          </a:endParaRPr>
        </a:p>
      </dgm:t>
    </dgm:pt>
    <dgm:pt modelId="{7FA30706-C7BF-4939-A9D4-DAFFA708DFD9}" type="parTrans" cxnId="{DED1B4AF-FAD0-49C7-B8C0-7B6B68AFF1CA}">
      <dgm:prSet/>
      <dgm:spPr/>
      <dgm:t>
        <a:bodyPr/>
        <a:lstStyle/>
        <a:p>
          <a:endParaRPr lang="en-NZ"/>
        </a:p>
      </dgm:t>
    </dgm:pt>
    <dgm:pt modelId="{4BB1047A-1E3D-4570-8BD1-92F519EDACE1}" type="sibTrans" cxnId="{DED1B4AF-FAD0-49C7-B8C0-7B6B68AFF1CA}">
      <dgm:prSet/>
      <dgm:spPr/>
      <dgm:t>
        <a:bodyPr/>
        <a:lstStyle/>
        <a:p>
          <a:endParaRPr lang="en-NZ"/>
        </a:p>
      </dgm:t>
    </dgm:pt>
    <dgm:pt modelId="{051127DE-8852-4BC1-A717-48EBC074DDD1}">
      <dgm:prSet phldrT="[Text]"/>
      <dgm:spPr/>
      <dgm:t>
        <a:bodyPr/>
        <a:lstStyle/>
        <a:p>
          <a:pPr algn="ctr">
            <a:buNone/>
          </a:pPr>
          <a:endParaRPr lang="en-NZ"/>
        </a:p>
      </dgm:t>
    </dgm:pt>
    <dgm:pt modelId="{EF847C58-3D7E-4213-9A34-BF5CE346E4B0}" type="parTrans" cxnId="{45E40460-E784-4B0E-B793-751F78FDA594}">
      <dgm:prSet/>
      <dgm:spPr/>
      <dgm:t>
        <a:bodyPr/>
        <a:lstStyle/>
        <a:p>
          <a:endParaRPr lang="en-NZ"/>
        </a:p>
      </dgm:t>
    </dgm:pt>
    <dgm:pt modelId="{05ECA0BD-1E1E-4CBD-BB55-7AA1E2545D47}" type="sibTrans" cxnId="{45E40460-E784-4B0E-B793-751F78FDA594}">
      <dgm:prSet/>
      <dgm:spPr/>
      <dgm:t>
        <a:bodyPr/>
        <a:lstStyle/>
        <a:p>
          <a:endParaRPr lang="en-NZ"/>
        </a:p>
      </dgm:t>
    </dgm:pt>
    <dgm:pt modelId="{30EA6CE2-274B-40A1-8C34-3FDA1C16EE3A}">
      <dgm:prSet phldrT="[Text]"/>
      <dgm:spPr/>
      <dgm:t>
        <a:bodyPr/>
        <a:lstStyle/>
        <a:p>
          <a:pPr algn="ctr">
            <a:buNone/>
          </a:pPr>
          <a:endParaRPr lang="en-NZ"/>
        </a:p>
      </dgm:t>
    </dgm:pt>
    <dgm:pt modelId="{F6B5B55B-EEFD-4F8C-8C9B-9B70F99861C5}" type="parTrans" cxnId="{BEEF1026-0B80-47E5-A195-83E7A1340946}">
      <dgm:prSet/>
      <dgm:spPr/>
      <dgm:t>
        <a:bodyPr/>
        <a:lstStyle/>
        <a:p>
          <a:endParaRPr lang="en-NZ"/>
        </a:p>
      </dgm:t>
    </dgm:pt>
    <dgm:pt modelId="{BBA1416C-C036-43BA-8DF3-F8B3D4A8487F}" type="sibTrans" cxnId="{BEEF1026-0B80-47E5-A195-83E7A1340946}">
      <dgm:prSet/>
      <dgm:spPr/>
      <dgm:t>
        <a:bodyPr/>
        <a:lstStyle/>
        <a:p>
          <a:endParaRPr lang="en-NZ"/>
        </a:p>
      </dgm:t>
    </dgm:pt>
    <dgm:pt modelId="{789D7492-DA52-2A4A-A7F5-4595C9FDA88C}">
      <dgm:prSet phldrT="[Text]"/>
      <dgm:spPr/>
      <dgm:t>
        <a:bodyPr/>
        <a:lstStyle/>
        <a:p>
          <a:pPr algn="ctr">
            <a:buNone/>
          </a:pPr>
          <a:endParaRPr lang="en-NZ"/>
        </a:p>
      </dgm:t>
    </dgm:pt>
    <dgm:pt modelId="{D55FD677-CF3A-014A-8C10-5AC0EDCC36A8}" type="parTrans" cxnId="{D8734F6E-96D1-5740-A028-9C9C4A4B4AE8}">
      <dgm:prSet/>
      <dgm:spPr/>
    </dgm:pt>
    <dgm:pt modelId="{A8F129DA-E164-A84D-B340-5EF431865572}" type="sibTrans" cxnId="{D8734F6E-96D1-5740-A028-9C9C4A4B4AE8}">
      <dgm:prSet/>
      <dgm:spPr/>
    </dgm:pt>
    <dgm:pt modelId="{BAFC325E-9744-3D4E-B12F-9CC71150B517}">
      <dgm:prSet phldrT="[Text]"/>
      <dgm:spPr/>
      <dgm:t>
        <a:bodyPr/>
        <a:lstStyle/>
        <a:p>
          <a:pPr algn="ctr">
            <a:buNone/>
          </a:pPr>
          <a:r>
            <a:rPr lang="en-NZ"/>
            <a:t>Remember that </a:t>
          </a:r>
          <a:r>
            <a:rPr lang="en-NZ" err="1"/>
            <a:t>excercising</a:t>
          </a:r>
          <a:r>
            <a:rPr lang="en-NZ"/>
            <a:t> with another member of your family increases both your physical and social  well being (Hauora).</a:t>
          </a:r>
        </a:p>
      </dgm:t>
    </dgm:pt>
    <dgm:pt modelId="{4002472E-2ED3-D14F-88EF-81A163DC3FF9}" type="parTrans" cxnId="{992D565B-01A1-AE4D-A767-834914452598}">
      <dgm:prSet/>
      <dgm:spPr/>
    </dgm:pt>
    <dgm:pt modelId="{29E4BF46-164C-5C4D-867B-733936079DB9}" type="sibTrans" cxnId="{992D565B-01A1-AE4D-A767-834914452598}">
      <dgm:prSet/>
      <dgm:spPr/>
    </dgm:pt>
    <dgm:pt modelId="{B7F3C266-7789-48BC-BD4E-4A9AFFF2354F}" type="pres">
      <dgm:prSet presAssocID="{C1E65B69-5CF2-4B17-AB43-1D8E49BB6027}" presName="linearFlow" presStyleCnt="0">
        <dgm:presLayoutVars>
          <dgm:dir/>
          <dgm:animLvl val="lvl"/>
          <dgm:resizeHandles/>
        </dgm:presLayoutVars>
      </dgm:prSet>
      <dgm:spPr/>
    </dgm:pt>
    <dgm:pt modelId="{1051F451-3964-4068-9A1E-1470590E26FA}" type="pres">
      <dgm:prSet presAssocID="{1DBC4195-B6B7-493E-ABAF-D7524A9E7F5A}" presName="compositeNode" presStyleCnt="0">
        <dgm:presLayoutVars>
          <dgm:bulletEnabled val="1"/>
        </dgm:presLayoutVars>
      </dgm:prSet>
      <dgm:spPr/>
    </dgm:pt>
    <dgm:pt modelId="{1053B2AC-F320-4B3F-B280-07CB7B658F75}" type="pres">
      <dgm:prSet presAssocID="{1DBC4195-B6B7-493E-ABAF-D7524A9E7F5A}" presName="image" presStyleLbl="fg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oga outline"/>
        </a:ext>
      </dgm:extLst>
    </dgm:pt>
    <dgm:pt modelId="{7D9038C3-5060-4906-8358-6B8DF7637E2E}" type="pres">
      <dgm:prSet presAssocID="{1DBC4195-B6B7-493E-ABAF-D7524A9E7F5A}" presName="childNode" presStyleLbl="node1" presStyleIdx="0" presStyleCnt="3">
        <dgm:presLayoutVars>
          <dgm:bulletEnabled val="1"/>
        </dgm:presLayoutVars>
      </dgm:prSet>
      <dgm:spPr/>
    </dgm:pt>
    <dgm:pt modelId="{3221F9BB-DC13-4EA5-BCA6-AD1C2EAAE045}" type="pres">
      <dgm:prSet presAssocID="{1DBC4195-B6B7-493E-ABAF-D7524A9E7F5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2B26BEC-6E9D-418A-865B-1FD350FB01FF}" type="pres">
      <dgm:prSet presAssocID="{3B3B590A-75AE-4FA8-A567-EFEFC7B464EF}" presName="sibTrans" presStyleCnt="0"/>
      <dgm:spPr/>
    </dgm:pt>
    <dgm:pt modelId="{2EBFC3C2-1B16-47C5-A517-B7BBD8F710E0}" type="pres">
      <dgm:prSet presAssocID="{731EEBF2-341F-4A4B-BEC5-798445D6FC98}" presName="compositeNode" presStyleCnt="0">
        <dgm:presLayoutVars>
          <dgm:bulletEnabled val="1"/>
        </dgm:presLayoutVars>
      </dgm:prSet>
      <dgm:spPr/>
    </dgm:pt>
    <dgm:pt modelId="{D65D7FE6-F89C-41EE-B5AA-8E4FF4FBB4E6}" type="pres">
      <dgm:prSet presAssocID="{731EEBF2-341F-4A4B-BEC5-798445D6FC98}" presName="image" presStyleLbl="fgImgPlac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</dgm:spPr>
    </dgm:pt>
    <dgm:pt modelId="{7261AB8D-45A8-49F5-91F9-570B94F56CF1}" type="pres">
      <dgm:prSet presAssocID="{731EEBF2-341F-4A4B-BEC5-798445D6FC98}" presName="childNode" presStyleLbl="node1" presStyleIdx="1" presStyleCnt="3">
        <dgm:presLayoutVars>
          <dgm:bulletEnabled val="1"/>
        </dgm:presLayoutVars>
      </dgm:prSet>
      <dgm:spPr/>
    </dgm:pt>
    <dgm:pt modelId="{302E74E2-EDC1-4124-9A9D-1641FE0425B4}" type="pres">
      <dgm:prSet presAssocID="{731EEBF2-341F-4A4B-BEC5-798445D6FC9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AE85B9C-3ABF-4236-B243-2BE61CDFC8DB}" type="pres">
      <dgm:prSet presAssocID="{51D66838-9541-4920-A4F3-CC00EFA142D4}" presName="sibTrans" presStyleCnt="0"/>
      <dgm:spPr/>
    </dgm:pt>
    <dgm:pt modelId="{9865D472-14F2-4BFF-9A96-579F317847FD}" type="pres">
      <dgm:prSet presAssocID="{365D19BB-B15D-4F0A-8792-74F2134AB55F}" presName="compositeNode" presStyleCnt="0">
        <dgm:presLayoutVars>
          <dgm:bulletEnabled val="1"/>
        </dgm:presLayoutVars>
      </dgm:prSet>
      <dgm:spPr/>
    </dgm:pt>
    <dgm:pt modelId="{6091FC90-38CE-4CFF-A357-5ADA8E7DB300}" type="pres">
      <dgm:prSet presAssocID="{365D19BB-B15D-4F0A-8792-74F2134AB55F}" presName="image" presStyleLbl="fgImgPlac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41827A7-D1FC-4E77-9FE3-BF33FE4ED8BA}" type="pres">
      <dgm:prSet presAssocID="{365D19BB-B15D-4F0A-8792-74F2134AB55F}" presName="childNode" presStyleLbl="node1" presStyleIdx="2" presStyleCnt="3">
        <dgm:presLayoutVars>
          <dgm:bulletEnabled val="1"/>
        </dgm:presLayoutVars>
      </dgm:prSet>
      <dgm:spPr/>
    </dgm:pt>
    <dgm:pt modelId="{128FFDA9-84F2-4C29-9D58-CF562F43B2EF}" type="pres">
      <dgm:prSet presAssocID="{365D19BB-B15D-4F0A-8792-74F2134AB55F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1C70FD03-7D3D-4879-ADFA-712AE7894C77}" srcId="{2AA630D4-D53F-48BB-9222-9BD56F09191E}" destId="{DF509D38-4977-467B-AEE8-0722B4AD6F70}" srcOrd="2" destOrd="0" parTransId="{55840596-8863-4281-9886-E24AF5F7B7AF}" sibTransId="{7E3AEAC9-1F93-4BB2-9689-3C35B4A868DC}"/>
    <dgm:cxn modelId="{73884506-6E0F-452F-BC65-14B36C2382D2}" type="presOf" srcId="{DF509D38-4977-467B-AEE8-0722B4AD6F70}" destId="{7D9038C3-5060-4906-8358-6B8DF7637E2E}" srcOrd="0" destOrd="5" presId="urn:microsoft.com/office/officeart/2005/8/layout/hList2"/>
    <dgm:cxn modelId="{49BEA208-5DB5-439A-A571-35FAC26600A7}" srcId="{731EEBF2-341F-4A4B-BEC5-798445D6FC98}" destId="{995C068A-7605-47DA-B174-F1B7B8E0DE68}" srcOrd="0" destOrd="0" parTransId="{D9E32263-2B9C-452C-B63B-1B2279FB00F7}" sibTransId="{C3ACC26D-642E-45C7-AB04-D008AEFA5E85}"/>
    <dgm:cxn modelId="{83F15A0C-D62F-4D57-92A5-E53571DA6882}" srcId="{731EEBF2-341F-4A4B-BEC5-798445D6FC98}" destId="{FC327076-4396-4B9C-BDE9-0BACAABBA19F}" srcOrd="1" destOrd="0" parTransId="{2A46055F-2C99-45FA-B25C-2D4BE1CD37DE}" sibTransId="{AD887DE8-60EA-4F9E-ACC6-2702E2942B1F}"/>
    <dgm:cxn modelId="{51DFF410-2A56-4C03-9E57-13FC5F4ACB1C}" type="presOf" srcId="{30EA6CE2-274B-40A1-8C34-3FDA1C16EE3A}" destId="{141827A7-D1FC-4E77-9FE3-BF33FE4ED8BA}" srcOrd="0" destOrd="1" presId="urn:microsoft.com/office/officeart/2005/8/layout/hList2"/>
    <dgm:cxn modelId="{A4052D15-CA00-4A37-8F47-69FB12235E00}" srcId="{C1E65B69-5CF2-4B17-AB43-1D8E49BB6027}" destId="{365D19BB-B15D-4F0A-8792-74F2134AB55F}" srcOrd="2" destOrd="0" parTransId="{B37EE35E-6310-4B3D-AC49-12728CFB0A74}" sibTransId="{ED65EC23-6D2C-4344-9F9B-4674CE7855A6}"/>
    <dgm:cxn modelId="{BEEF1026-0B80-47E5-A195-83E7A1340946}" srcId="{365D19BB-B15D-4F0A-8792-74F2134AB55F}" destId="{30EA6CE2-274B-40A1-8C34-3FDA1C16EE3A}" srcOrd="1" destOrd="0" parTransId="{F6B5B55B-EEFD-4F8C-8C9B-9B70F99861C5}" sibTransId="{BBA1416C-C036-43BA-8DF3-F8B3D4A8487F}"/>
    <dgm:cxn modelId="{F0D87632-A86D-484F-87A8-22BFD9DB92D2}" srcId="{2AA630D4-D53F-48BB-9222-9BD56F09191E}" destId="{5C2C9550-31E4-4490-A78A-938440FA95EA}" srcOrd="3" destOrd="0" parTransId="{25B28BC5-9595-4069-8963-5852EEB27768}" sibTransId="{F1E24C00-2D95-4FF3-9A28-A899B4EFBD21}"/>
    <dgm:cxn modelId="{0DEA5538-C8D5-4B64-9327-4B62BDF2C1AE}" srcId="{1DBC4195-B6B7-493E-ABAF-D7524A9E7F5A}" destId="{33AB96C1-66D4-4411-B617-FDA24208321B}" srcOrd="4" destOrd="0" parTransId="{24219E88-AF6D-4702-8186-2B1614B88E07}" sibTransId="{EE86184D-0042-48A7-906A-56CCAC22E11A}"/>
    <dgm:cxn modelId="{094D3B3A-1BD8-4028-9487-D6F08A261F6C}" type="presOf" srcId="{E1811B20-BAEE-4F23-AC15-7F07F432F741}" destId="{7261AB8D-45A8-49F5-91F9-570B94F56CF1}" srcOrd="0" destOrd="6" presId="urn:microsoft.com/office/officeart/2005/8/layout/hList2"/>
    <dgm:cxn modelId="{6A86E53B-04CD-490F-AC2D-2FCAD69748EB}" type="presOf" srcId="{84D34114-0023-4FE7-9433-09A3EF4BFCBE}" destId="{7D9038C3-5060-4906-8358-6B8DF7637E2E}" srcOrd="0" destOrd="7" presId="urn:microsoft.com/office/officeart/2005/8/layout/hList2"/>
    <dgm:cxn modelId="{FD43015B-473F-45CA-86EE-8A4B0CCE8B32}" srcId="{1DBC4195-B6B7-493E-ABAF-D7524A9E7F5A}" destId="{2AA630D4-D53F-48BB-9222-9BD56F09191E}" srcOrd="2" destOrd="0" parTransId="{ECFE3C58-6A94-4D1F-B4A1-407EF055312E}" sibTransId="{490C5195-8349-48F3-91F4-4C72120602EB}"/>
    <dgm:cxn modelId="{992D565B-01A1-AE4D-A767-834914452598}" srcId="{365D19BB-B15D-4F0A-8792-74F2134AB55F}" destId="{BAFC325E-9744-3D4E-B12F-9CC71150B517}" srcOrd="4" destOrd="0" parTransId="{4002472E-2ED3-D14F-88EF-81A163DC3FF9}" sibTransId="{29E4BF46-164C-5C4D-867B-733936079DB9}"/>
    <dgm:cxn modelId="{2160C35B-2F9F-4100-A8B0-78AFA0B0DB1D}" srcId="{2AA630D4-D53F-48BB-9222-9BD56F09191E}" destId="{9015FF62-44D3-481D-A4F5-E53F224FB7B4}" srcOrd="0" destOrd="0" parTransId="{45805FE4-7942-4A90-9463-40C463E9D8D0}" sibTransId="{7BFCC5CB-E8EF-4078-B1AC-C85E6B485DFA}"/>
    <dgm:cxn modelId="{45E40460-E784-4B0E-B793-751F78FDA594}" srcId="{365D19BB-B15D-4F0A-8792-74F2134AB55F}" destId="{051127DE-8852-4BC1-A717-48EBC074DDD1}" srcOrd="0" destOrd="0" parTransId="{EF847C58-3D7E-4213-9A34-BF5CE346E4B0}" sibTransId="{05ECA0BD-1E1E-4CBD-BB55-7AA1E2545D47}"/>
    <dgm:cxn modelId="{62B14C63-D942-4174-A7CF-58B1810C786C}" type="presOf" srcId="{1DBC4195-B6B7-493E-ABAF-D7524A9E7F5A}" destId="{3221F9BB-DC13-4EA5-BCA6-AD1C2EAAE045}" srcOrd="0" destOrd="0" presId="urn:microsoft.com/office/officeart/2005/8/layout/hList2"/>
    <dgm:cxn modelId="{55528C46-8450-47CA-BE35-D72AD83FA154}" srcId="{731EEBF2-341F-4A4B-BEC5-798445D6FC98}" destId="{3F6A99AD-BC2C-49B0-AD67-8BE72CD6688F}" srcOrd="5" destOrd="0" parTransId="{F4EF12BB-BE4D-4BA8-B392-4943A59E6D60}" sibTransId="{084AB9C2-B9EA-4979-B2A5-3FC54CD87E1D}"/>
    <dgm:cxn modelId="{A258F869-5903-47DD-B87B-4BA2F3F1D106}" type="presOf" srcId="{1ED22FB4-DCF0-45D7-96DB-C64931A70184}" destId="{7261AB8D-45A8-49F5-91F9-570B94F56CF1}" srcOrd="0" destOrd="2" presId="urn:microsoft.com/office/officeart/2005/8/layout/hList2"/>
    <dgm:cxn modelId="{F4EDD46A-C5CB-4A8F-B7CA-66D203AAE11A}" srcId="{2AA630D4-D53F-48BB-9222-9BD56F09191E}" destId="{EF2DCED3-0318-4190-A49C-DAECFE78B576}" srcOrd="1" destOrd="0" parTransId="{35A9E068-D1E3-49BD-A11B-B7868CC541CF}" sibTransId="{EDAF4363-717D-4B30-803D-06D1DCFA6C71}"/>
    <dgm:cxn modelId="{39C8AD4B-5AA3-4684-A754-8C2E45CC00FB}" type="presOf" srcId="{C1E65B69-5CF2-4B17-AB43-1D8E49BB6027}" destId="{B7F3C266-7789-48BC-BD4E-4A9AFFF2354F}" srcOrd="0" destOrd="0" presId="urn:microsoft.com/office/officeart/2005/8/layout/hList2"/>
    <dgm:cxn modelId="{BCEF596D-C3BB-4217-AC73-4C86DB219E26}" srcId="{731EEBF2-341F-4A4B-BEC5-798445D6FC98}" destId="{1ED22FB4-DCF0-45D7-96DB-C64931A70184}" srcOrd="2" destOrd="0" parTransId="{E39C6E93-BCB2-4976-84BD-A09C82E0D28E}" sibTransId="{26565525-80BF-415F-8A15-1825C5BE710A}"/>
    <dgm:cxn modelId="{D8734F6E-96D1-5740-A028-9C9C4A4B4AE8}" srcId="{365D19BB-B15D-4F0A-8792-74F2134AB55F}" destId="{789D7492-DA52-2A4A-A7F5-4595C9FDA88C}" srcOrd="3" destOrd="0" parTransId="{D55FD677-CF3A-014A-8C10-5AC0EDCC36A8}" sibTransId="{A8F129DA-E164-A84D-B340-5EF431865572}"/>
    <dgm:cxn modelId="{F9AAB073-F881-4060-A70F-F52369F876EF}" type="presOf" srcId="{6ABC57FD-1F5A-41FE-ACF4-F9FCE01F1AF5}" destId="{7261AB8D-45A8-49F5-91F9-570B94F56CF1}" srcOrd="0" destOrd="3" presId="urn:microsoft.com/office/officeart/2005/8/layout/hList2"/>
    <dgm:cxn modelId="{0A66BD56-C12A-4564-904E-71D57F7064BE}" type="presOf" srcId="{9015FF62-44D3-481D-A4F5-E53F224FB7B4}" destId="{7D9038C3-5060-4906-8358-6B8DF7637E2E}" srcOrd="0" destOrd="3" presId="urn:microsoft.com/office/officeart/2005/8/layout/hList2"/>
    <dgm:cxn modelId="{14BE4C77-9597-4C7E-A1A1-3AB752283171}" type="presOf" srcId="{2AA630D4-D53F-48BB-9222-9BD56F09191E}" destId="{7D9038C3-5060-4906-8358-6B8DF7637E2E}" srcOrd="0" destOrd="2" presId="urn:microsoft.com/office/officeart/2005/8/layout/hList2"/>
    <dgm:cxn modelId="{F1AB0E78-0F39-4E00-8DA5-AC18DB6E9C58}" type="presOf" srcId="{995C068A-7605-47DA-B174-F1B7B8E0DE68}" destId="{7261AB8D-45A8-49F5-91F9-570B94F56CF1}" srcOrd="0" destOrd="0" presId="urn:microsoft.com/office/officeart/2005/8/layout/hList2"/>
    <dgm:cxn modelId="{6D779279-358E-4A96-AAE7-E3DD808CC2D6}" type="presOf" srcId="{3F6A99AD-BC2C-49B0-AD67-8BE72CD6688F}" destId="{7261AB8D-45A8-49F5-91F9-570B94F56CF1}" srcOrd="0" destOrd="5" presId="urn:microsoft.com/office/officeart/2005/8/layout/hList2"/>
    <dgm:cxn modelId="{8ABF3F7A-E70E-47E4-BFA8-B6D153BCFE18}" srcId="{731EEBF2-341F-4A4B-BEC5-798445D6FC98}" destId="{6ABC57FD-1F5A-41FE-ACF4-F9FCE01F1AF5}" srcOrd="3" destOrd="0" parTransId="{1D47D1C0-536C-4A88-84CF-4B17738D4902}" sibTransId="{B0BAD81B-25B1-4BE5-A5AF-3AA6D9BC21B8}"/>
    <dgm:cxn modelId="{502EB17C-F722-4889-B6E9-537457AB03C5}" type="presOf" srcId="{FC327076-4396-4B9C-BDE9-0BACAABBA19F}" destId="{7261AB8D-45A8-49F5-91F9-570B94F56CF1}" srcOrd="0" destOrd="1" presId="urn:microsoft.com/office/officeart/2005/8/layout/hList2"/>
    <dgm:cxn modelId="{44608480-9FE7-4B43-91D8-966C6C02411B}" type="presOf" srcId="{789D7492-DA52-2A4A-A7F5-4595C9FDA88C}" destId="{141827A7-D1FC-4E77-9FE3-BF33FE4ED8BA}" srcOrd="0" destOrd="3" presId="urn:microsoft.com/office/officeart/2005/8/layout/hList2"/>
    <dgm:cxn modelId="{BF0F2981-ABD0-461B-A448-07A154795ADC}" srcId="{1DBC4195-B6B7-493E-ABAF-D7524A9E7F5A}" destId="{8DD5467F-CA90-404D-BCAE-2D3E0F9D378E}" srcOrd="5" destOrd="0" parTransId="{7E71CCD4-CD1C-4196-8285-0EEF42CD953A}" sibTransId="{7EF232F1-8E65-4179-AB86-6041414201FA}"/>
    <dgm:cxn modelId="{A8BB9081-5D59-4ED3-87BE-199A00644DA0}" type="presOf" srcId="{CADECE38-56F6-4352-9CAC-D64870897E46}" destId="{7261AB8D-45A8-49F5-91F9-570B94F56CF1}" srcOrd="0" destOrd="4" presId="urn:microsoft.com/office/officeart/2005/8/layout/hList2"/>
    <dgm:cxn modelId="{6C54F287-9F44-4CB2-801A-1849E2464401}" type="presOf" srcId="{0972A491-64D0-49B0-98B1-978D35735707}" destId="{7D9038C3-5060-4906-8358-6B8DF7637E2E}" srcOrd="0" destOrd="1" presId="urn:microsoft.com/office/officeart/2005/8/layout/hList2"/>
    <dgm:cxn modelId="{5F63F98C-081C-495B-8059-7887D075D423}" srcId="{1DBC4195-B6B7-493E-ABAF-D7524A9E7F5A}" destId="{84D34114-0023-4FE7-9433-09A3EF4BFCBE}" srcOrd="3" destOrd="0" parTransId="{6E7ABD7A-182D-4C4F-9A72-264F65144B71}" sibTransId="{3E05197C-B66F-4ED0-95FC-CF3BF3AE3FA7}"/>
    <dgm:cxn modelId="{35C13693-48DC-46CB-B9A9-B5CE50DA3D50}" type="presOf" srcId="{FA453B8A-5C26-4B11-8A7E-69FA9F459EE7}" destId="{141827A7-D1FC-4E77-9FE3-BF33FE4ED8BA}" srcOrd="0" destOrd="2" presId="urn:microsoft.com/office/officeart/2005/8/layout/hList2"/>
    <dgm:cxn modelId="{C23D009C-3C54-409E-A856-EE62AC05078C}" srcId="{C1E65B69-5CF2-4B17-AB43-1D8E49BB6027}" destId="{731EEBF2-341F-4A4B-BEC5-798445D6FC98}" srcOrd="1" destOrd="0" parTransId="{2F30D6C1-6E3B-4CC2-87CC-7478D9725D49}" sibTransId="{51D66838-9541-4920-A4F3-CC00EFA142D4}"/>
    <dgm:cxn modelId="{8C5AB6A7-CC5E-4A3C-AD3D-7D49A5EC0597}" srcId="{C1E65B69-5CF2-4B17-AB43-1D8E49BB6027}" destId="{1DBC4195-B6B7-493E-ABAF-D7524A9E7F5A}" srcOrd="0" destOrd="0" parTransId="{7B32FF93-A7EC-4C96-9A3A-1050DCC9F48D}" sibTransId="{3B3B590A-75AE-4FA8-A567-EFEFC7B464EF}"/>
    <dgm:cxn modelId="{013BCCAB-A96A-4C8F-ADA6-95D8968F0574}" type="presOf" srcId="{33AB96C1-66D4-4411-B617-FDA24208321B}" destId="{7D9038C3-5060-4906-8358-6B8DF7637E2E}" srcOrd="0" destOrd="8" presId="urn:microsoft.com/office/officeart/2005/8/layout/hList2"/>
    <dgm:cxn modelId="{DED1B4AF-FAD0-49C7-B8C0-7B6B68AFF1CA}" srcId="{731EEBF2-341F-4A4B-BEC5-798445D6FC98}" destId="{160E5925-B7F8-4625-87E2-393A585B2EB5}" srcOrd="7" destOrd="0" parTransId="{7FA30706-C7BF-4939-A9D4-DAFFA708DFD9}" sibTransId="{4BB1047A-1E3D-4570-8BD1-92F519EDACE1}"/>
    <dgm:cxn modelId="{27BB20B3-B750-4C9A-925A-E18DC4492A08}" type="presOf" srcId="{365D19BB-B15D-4F0A-8792-74F2134AB55F}" destId="{128FFDA9-84F2-4C29-9D58-CF562F43B2EF}" srcOrd="0" destOrd="0" presId="urn:microsoft.com/office/officeart/2005/8/layout/hList2"/>
    <dgm:cxn modelId="{A888B6BD-22EC-40ED-AE25-C24C90303EF4}" srcId="{365D19BB-B15D-4F0A-8792-74F2134AB55F}" destId="{FA453B8A-5C26-4B11-8A7E-69FA9F459EE7}" srcOrd="2" destOrd="0" parTransId="{31C67C9B-A9C0-42D7-B9E4-19A1192B0283}" sibTransId="{36BFC5A0-CFE2-495A-90F4-F6437EE8BFDD}"/>
    <dgm:cxn modelId="{537573C1-CABF-410C-9A95-D53DB7DEDA4F}" type="presOf" srcId="{57EA90E0-7D30-47CC-AF4D-F460128B2457}" destId="{7D9038C3-5060-4906-8358-6B8DF7637E2E}" srcOrd="0" destOrd="0" presId="urn:microsoft.com/office/officeart/2005/8/layout/hList2"/>
    <dgm:cxn modelId="{C586C7C5-B4A0-47AB-A5AB-C3956ED99D96}" type="presOf" srcId="{EF2DCED3-0318-4190-A49C-DAECFE78B576}" destId="{7D9038C3-5060-4906-8358-6B8DF7637E2E}" srcOrd="0" destOrd="4" presId="urn:microsoft.com/office/officeart/2005/8/layout/hList2"/>
    <dgm:cxn modelId="{CE8AE9C6-A550-4BB4-BA21-02F7A9B1DB78}" srcId="{1DBC4195-B6B7-493E-ABAF-D7524A9E7F5A}" destId="{57EA90E0-7D30-47CC-AF4D-F460128B2457}" srcOrd="0" destOrd="0" parTransId="{98411DD0-E3A1-4F32-91FD-D755E54D20E9}" sibTransId="{373C96A3-7096-44E5-B626-DCFFEBCB612D}"/>
    <dgm:cxn modelId="{23AD9EC7-0F49-4F62-A866-B83F96F65CCA}" srcId="{1DBC4195-B6B7-493E-ABAF-D7524A9E7F5A}" destId="{0972A491-64D0-49B0-98B1-978D35735707}" srcOrd="1" destOrd="0" parTransId="{45AC9134-916B-432B-8890-C6621DEE06C1}" sibTransId="{2DE826F0-76E9-4AF1-B865-9A7E1905EEF4}"/>
    <dgm:cxn modelId="{107A00CE-F651-4B60-A090-8089632C46C0}" type="presOf" srcId="{731EEBF2-341F-4A4B-BEC5-798445D6FC98}" destId="{302E74E2-EDC1-4124-9A9D-1641FE0425B4}" srcOrd="0" destOrd="0" presId="urn:microsoft.com/office/officeart/2005/8/layout/hList2"/>
    <dgm:cxn modelId="{E736B0D4-1CCB-47E2-BEBE-C009341029DD}" type="presOf" srcId="{051127DE-8852-4BC1-A717-48EBC074DDD1}" destId="{141827A7-D1FC-4E77-9FE3-BF33FE4ED8BA}" srcOrd="0" destOrd="0" presId="urn:microsoft.com/office/officeart/2005/8/layout/hList2"/>
    <dgm:cxn modelId="{BE2526E0-9D15-4C42-BC31-1E5206738725}" type="presOf" srcId="{160E5925-B7F8-4625-87E2-393A585B2EB5}" destId="{7261AB8D-45A8-49F5-91F9-570B94F56CF1}" srcOrd="0" destOrd="7" presId="urn:microsoft.com/office/officeart/2005/8/layout/hList2"/>
    <dgm:cxn modelId="{FCF8E3E4-C283-4E3C-9D26-5FB1875DAC94}" srcId="{731EEBF2-341F-4A4B-BEC5-798445D6FC98}" destId="{E1811B20-BAEE-4F23-AC15-7F07F432F741}" srcOrd="6" destOrd="0" parTransId="{B1027E8C-1038-4B4A-90DE-184EADCE68AC}" sibTransId="{42DDEC51-13D2-4768-BB5C-5D954CB2E388}"/>
    <dgm:cxn modelId="{39D3EAE4-C6E9-4CC7-9F6B-DEA17026520C}" type="presOf" srcId="{8DD5467F-CA90-404D-BCAE-2D3E0F9D378E}" destId="{7D9038C3-5060-4906-8358-6B8DF7637E2E}" srcOrd="0" destOrd="9" presId="urn:microsoft.com/office/officeart/2005/8/layout/hList2"/>
    <dgm:cxn modelId="{F8A94BEF-D215-4878-A09C-CD6F11E3740D}" type="presOf" srcId="{5C2C9550-31E4-4490-A78A-938440FA95EA}" destId="{7D9038C3-5060-4906-8358-6B8DF7637E2E}" srcOrd="0" destOrd="6" presId="urn:microsoft.com/office/officeart/2005/8/layout/hList2"/>
    <dgm:cxn modelId="{DE92F2F1-912B-41A5-98EF-610F358C56D3}" srcId="{731EEBF2-341F-4A4B-BEC5-798445D6FC98}" destId="{CADECE38-56F6-4352-9CAC-D64870897E46}" srcOrd="4" destOrd="0" parTransId="{AC785B01-EB19-4395-8D0D-DAF40916CDFD}" sibTransId="{219B92EE-FC1E-49C6-8F77-345063CEA5C3}"/>
    <dgm:cxn modelId="{9819ACF7-C6E1-6740-86E9-BFBD5D72D9C0}" type="presOf" srcId="{BAFC325E-9744-3D4E-B12F-9CC71150B517}" destId="{141827A7-D1FC-4E77-9FE3-BF33FE4ED8BA}" srcOrd="0" destOrd="4" presId="urn:microsoft.com/office/officeart/2005/8/layout/hList2"/>
    <dgm:cxn modelId="{0552B951-3ABE-43F7-BF62-E7111212DD2D}" type="presParOf" srcId="{B7F3C266-7789-48BC-BD4E-4A9AFFF2354F}" destId="{1051F451-3964-4068-9A1E-1470590E26FA}" srcOrd="0" destOrd="0" presId="urn:microsoft.com/office/officeart/2005/8/layout/hList2"/>
    <dgm:cxn modelId="{410F5012-183B-4C75-8655-ED0CA1F24DC2}" type="presParOf" srcId="{1051F451-3964-4068-9A1E-1470590E26FA}" destId="{1053B2AC-F320-4B3F-B280-07CB7B658F75}" srcOrd="0" destOrd="0" presId="urn:microsoft.com/office/officeart/2005/8/layout/hList2"/>
    <dgm:cxn modelId="{E23C9142-EA85-4BF3-9B35-E278C8752DCD}" type="presParOf" srcId="{1051F451-3964-4068-9A1E-1470590E26FA}" destId="{7D9038C3-5060-4906-8358-6B8DF7637E2E}" srcOrd="1" destOrd="0" presId="urn:microsoft.com/office/officeart/2005/8/layout/hList2"/>
    <dgm:cxn modelId="{2B6BD72D-AB19-4294-A6BA-F4E18E667BDD}" type="presParOf" srcId="{1051F451-3964-4068-9A1E-1470590E26FA}" destId="{3221F9BB-DC13-4EA5-BCA6-AD1C2EAAE045}" srcOrd="2" destOrd="0" presId="urn:microsoft.com/office/officeart/2005/8/layout/hList2"/>
    <dgm:cxn modelId="{6CD28CE4-456F-40C4-AB7B-32BB310BFB3B}" type="presParOf" srcId="{B7F3C266-7789-48BC-BD4E-4A9AFFF2354F}" destId="{D2B26BEC-6E9D-418A-865B-1FD350FB01FF}" srcOrd="1" destOrd="0" presId="urn:microsoft.com/office/officeart/2005/8/layout/hList2"/>
    <dgm:cxn modelId="{AE23BEC5-4352-439C-9AD9-93D8B9A49AF2}" type="presParOf" srcId="{B7F3C266-7789-48BC-BD4E-4A9AFFF2354F}" destId="{2EBFC3C2-1B16-47C5-A517-B7BBD8F710E0}" srcOrd="2" destOrd="0" presId="urn:microsoft.com/office/officeart/2005/8/layout/hList2"/>
    <dgm:cxn modelId="{59C98EAD-12E3-4721-9367-BBBD78F9ACB7}" type="presParOf" srcId="{2EBFC3C2-1B16-47C5-A517-B7BBD8F710E0}" destId="{D65D7FE6-F89C-41EE-B5AA-8E4FF4FBB4E6}" srcOrd="0" destOrd="0" presId="urn:microsoft.com/office/officeart/2005/8/layout/hList2"/>
    <dgm:cxn modelId="{96F9B32F-4800-42D0-8511-AD14ACAEEA53}" type="presParOf" srcId="{2EBFC3C2-1B16-47C5-A517-B7BBD8F710E0}" destId="{7261AB8D-45A8-49F5-91F9-570B94F56CF1}" srcOrd="1" destOrd="0" presId="urn:microsoft.com/office/officeart/2005/8/layout/hList2"/>
    <dgm:cxn modelId="{3EF82568-4C61-4680-AD36-24BA280A1024}" type="presParOf" srcId="{2EBFC3C2-1B16-47C5-A517-B7BBD8F710E0}" destId="{302E74E2-EDC1-4124-9A9D-1641FE0425B4}" srcOrd="2" destOrd="0" presId="urn:microsoft.com/office/officeart/2005/8/layout/hList2"/>
    <dgm:cxn modelId="{E43D3466-94F8-4BBD-A812-6D7F62AEC7A6}" type="presParOf" srcId="{B7F3C266-7789-48BC-BD4E-4A9AFFF2354F}" destId="{0AE85B9C-3ABF-4236-B243-2BE61CDFC8DB}" srcOrd="3" destOrd="0" presId="urn:microsoft.com/office/officeart/2005/8/layout/hList2"/>
    <dgm:cxn modelId="{3B983534-3BBE-4253-919B-B69E070A9466}" type="presParOf" srcId="{B7F3C266-7789-48BC-BD4E-4A9AFFF2354F}" destId="{9865D472-14F2-4BFF-9A96-579F317847FD}" srcOrd="4" destOrd="0" presId="urn:microsoft.com/office/officeart/2005/8/layout/hList2"/>
    <dgm:cxn modelId="{DFBF4044-76FA-45E6-8754-382C0F5ABE11}" type="presParOf" srcId="{9865D472-14F2-4BFF-9A96-579F317847FD}" destId="{6091FC90-38CE-4CFF-A357-5ADA8E7DB300}" srcOrd="0" destOrd="0" presId="urn:microsoft.com/office/officeart/2005/8/layout/hList2"/>
    <dgm:cxn modelId="{D4E57D21-E575-4AC3-B18F-9A5A0E5DFC0B}" type="presParOf" srcId="{9865D472-14F2-4BFF-9A96-579F317847FD}" destId="{141827A7-D1FC-4E77-9FE3-BF33FE4ED8BA}" srcOrd="1" destOrd="0" presId="urn:microsoft.com/office/officeart/2005/8/layout/hList2"/>
    <dgm:cxn modelId="{DAFC33CD-2706-4E4C-AA08-1EE387D173DF}" type="presParOf" srcId="{9865D472-14F2-4BFF-9A96-579F317847FD}" destId="{128FFDA9-84F2-4C29-9D58-CF562F43B2E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F9BB-DC13-4EA5-BCA6-AD1C2EAAE045}">
      <dsp:nvSpPr>
        <dsp:cNvPr id="0" name=""/>
        <dsp:cNvSpPr/>
      </dsp:nvSpPr>
      <dsp:spPr>
        <a:xfrm rot="16200000">
          <a:off x="-1919529" y="2945084"/>
          <a:ext cx="4467928" cy="506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64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700" kern="1200"/>
            <a:t>MONDAY</a:t>
          </a:r>
        </a:p>
      </dsp:txBody>
      <dsp:txXfrm>
        <a:off x="-1919529" y="2945084"/>
        <a:ext cx="4467928" cy="506427"/>
      </dsp:txXfrm>
    </dsp:sp>
    <dsp:sp modelId="{7D9038C3-5060-4906-8358-6B8DF7637E2E}">
      <dsp:nvSpPr>
        <dsp:cNvPr id="0" name=""/>
        <dsp:cNvSpPr/>
      </dsp:nvSpPr>
      <dsp:spPr>
        <a:xfrm>
          <a:off x="567648" y="964334"/>
          <a:ext cx="2522546" cy="4467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4664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b="1" kern="1200">
              <a:solidFill>
                <a:schemeClr val="tx1">
                  <a:lumMod val="65000"/>
                  <a:lumOff val="35000"/>
                </a:schemeClr>
              </a:solidFill>
              <a:latin typeface="Lato"/>
            </a:rPr>
            <a:t>‘</a:t>
          </a:r>
          <a:r>
            <a:rPr lang="en-US" sz="1500" b="1" kern="1200">
              <a:solidFill>
                <a:srgbClr val="FFFF00"/>
              </a:solidFill>
              <a:latin typeface="Lato"/>
            </a:rPr>
            <a:t>CINDY’</a:t>
          </a:r>
          <a:endParaRPr lang="en-NZ" sz="1500" kern="1200">
            <a:solidFill>
              <a:srgbClr val="FFFF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b="0" i="0" kern="1200">
              <a:solidFill>
                <a:srgbClr val="FFFF00"/>
              </a:solidFill>
              <a:effectLst/>
              <a:latin typeface="Lato"/>
            </a:rPr>
            <a:t>Repeat exercises below as many times as you can in 20mins 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>
              <a:solidFill>
                <a:srgbClr val="FFFF00"/>
              </a:solidFill>
              <a:effectLst/>
              <a:latin typeface="Lato"/>
            </a:rPr>
            <a:t>5 Sit-ups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>
              <a:solidFill>
                <a:srgbClr val="FFFF00"/>
              </a:solidFill>
              <a:effectLst/>
              <a:latin typeface="Lato"/>
            </a:rPr>
            <a:t>10 Push-ups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>
              <a:solidFill>
                <a:srgbClr val="FFFF00"/>
              </a:solidFill>
              <a:effectLst/>
              <a:latin typeface="Lato"/>
            </a:rPr>
            <a:t>15 Air Squats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500" b="0" i="0" kern="1200">
              <a:solidFill>
                <a:srgbClr val="FFFF00"/>
              </a:solidFill>
              <a:effectLst/>
              <a:latin typeface="Lato"/>
            </a:rPr>
            <a:t>How many circuits can you do in 20mins?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0" i="1" kern="1200">
            <a:solidFill>
              <a:schemeClr val="tx1">
                <a:lumMod val="65000"/>
                <a:lumOff val="35000"/>
              </a:schemeClr>
            </a:solidFill>
            <a:effectLst/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500" b="0" i="1" kern="1200">
              <a:solidFill>
                <a:schemeClr val="bg1">
                  <a:lumMod val="75000"/>
                </a:schemeClr>
              </a:solidFill>
              <a:effectLst/>
              <a:latin typeface="Lato"/>
            </a:rPr>
            <a:t>A classic CrossFit WOD.  Familiar and perfect for an at-home workout.</a:t>
          </a:r>
          <a:endParaRPr lang="en-US" sz="1500" kern="1200">
            <a:solidFill>
              <a:schemeClr val="bg1">
                <a:lumMod val="75000"/>
              </a:schemeClr>
            </a:solidFill>
            <a:latin typeface="Lato"/>
          </a:endParaRPr>
        </a:p>
      </dsp:txBody>
      <dsp:txXfrm>
        <a:off x="567648" y="964334"/>
        <a:ext cx="2522546" cy="4467928"/>
      </dsp:txXfrm>
    </dsp:sp>
    <dsp:sp modelId="{1053B2AC-F320-4B3F-B280-07CB7B658F75}">
      <dsp:nvSpPr>
        <dsp:cNvPr id="0" name=""/>
        <dsp:cNvSpPr/>
      </dsp:nvSpPr>
      <dsp:spPr>
        <a:xfrm>
          <a:off x="61220" y="295850"/>
          <a:ext cx="1012855" cy="1012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E74E2-EDC1-4124-9A9D-1641FE0425B4}">
      <dsp:nvSpPr>
        <dsp:cNvPr id="0" name=""/>
        <dsp:cNvSpPr/>
      </dsp:nvSpPr>
      <dsp:spPr>
        <a:xfrm rot="16200000">
          <a:off x="1762562" y="2945084"/>
          <a:ext cx="4467928" cy="506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64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700" kern="1200"/>
            <a:t>TUESDAY</a:t>
          </a:r>
        </a:p>
      </dsp:txBody>
      <dsp:txXfrm>
        <a:off x="1762562" y="2945084"/>
        <a:ext cx="4467928" cy="506427"/>
      </dsp:txXfrm>
    </dsp:sp>
    <dsp:sp modelId="{7261AB8D-45A8-49F5-91F9-570B94F56CF1}">
      <dsp:nvSpPr>
        <dsp:cNvPr id="0" name=""/>
        <dsp:cNvSpPr/>
      </dsp:nvSpPr>
      <dsp:spPr>
        <a:xfrm>
          <a:off x="4249740" y="964334"/>
          <a:ext cx="2522546" cy="4467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4664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1" i="0" kern="1200" cap="all">
              <a:solidFill>
                <a:srgbClr val="FF0000"/>
              </a:solidFill>
              <a:effectLst/>
              <a:latin typeface="Lato"/>
            </a:rPr>
            <a:t>’FULL-BODY SPRINT’</a:t>
          </a:r>
          <a:endParaRPr lang="en-NZ" sz="1500" kern="120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0" i="0" kern="1200">
              <a:solidFill>
                <a:srgbClr val="FF0000"/>
              </a:solidFill>
              <a:effectLst/>
              <a:latin typeface="Lato"/>
            </a:rPr>
            <a:t>Repeat the following circuit 7 times: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b="0" i="0" kern="1200">
              <a:solidFill>
                <a:srgbClr val="FF0000"/>
              </a:solidFill>
              <a:effectLst/>
              <a:latin typeface="Lato"/>
            </a:rPr>
            <a:t>10 Push-ups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b="0" i="0" kern="1200">
              <a:solidFill>
                <a:srgbClr val="FF0000"/>
              </a:solidFill>
              <a:effectLst/>
              <a:latin typeface="Lato"/>
            </a:rPr>
            <a:t>10 Air Squats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500" b="0" i="0" kern="1200">
              <a:solidFill>
                <a:srgbClr val="FF0000"/>
              </a:solidFill>
              <a:effectLst/>
              <a:latin typeface="Lato"/>
            </a:rPr>
            <a:t>Run 200m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500" b="0" i="0" kern="1200">
            <a:solidFill>
              <a:srgbClr val="FF0000"/>
            </a:solidFill>
            <a:effectLst/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0" i="0" kern="1200">
              <a:solidFill>
                <a:srgbClr val="FF0000"/>
              </a:solidFill>
              <a:effectLst/>
              <a:latin typeface="Lato"/>
            </a:rPr>
            <a:t>How long does it take you to do the following 7 times?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500" b="0" i="1" kern="1200">
            <a:solidFill>
              <a:srgbClr val="999999"/>
            </a:solidFill>
            <a:effectLst/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0" i="1" kern="1200">
              <a:solidFill>
                <a:srgbClr val="999999"/>
              </a:solidFill>
              <a:effectLst/>
              <a:latin typeface="Lato"/>
            </a:rPr>
            <a:t>Short bursts of movements with high rounds.  This WOD will get you sweating quick</a:t>
          </a:r>
          <a:endParaRPr lang="en-NZ" sz="1500" b="0" i="0" kern="1200">
            <a:solidFill>
              <a:srgbClr val="6B6969"/>
            </a:solidFill>
            <a:effectLst/>
            <a:latin typeface="Lato"/>
          </a:endParaRPr>
        </a:p>
      </dsp:txBody>
      <dsp:txXfrm>
        <a:off x="4249740" y="964334"/>
        <a:ext cx="2522546" cy="4467928"/>
      </dsp:txXfrm>
    </dsp:sp>
    <dsp:sp modelId="{D65D7FE6-F89C-41EE-B5AA-8E4FF4FBB4E6}">
      <dsp:nvSpPr>
        <dsp:cNvPr id="0" name=""/>
        <dsp:cNvSpPr/>
      </dsp:nvSpPr>
      <dsp:spPr>
        <a:xfrm>
          <a:off x="3743312" y="295850"/>
          <a:ext cx="1012855" cy="10128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FFDA9-84F2-4C29-9D58-CF562F43B2EF}">
      <dsp:nvSpPr>
        <dsp:cNvPr id="0" name=""/>
        <dsp:cNvSpPr/>
      </dsp:nvSpPr>
      <dsp:spPr>
        <a:xfrm rot="16200000">
          <a:off x="5444654" y="2945084"/>
          <a:ext cx="4467928" cy="506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64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700" kern="1200"/>
            <a:t>WEDNESDAY</a:t>
          </a:r>
        </a:p>
      </dsp:txBody>
      <dsp:txXfrm>
        <a:off x="5444654" y="2945084"/>
        <a:ext cx="4467928" cy="506427"/>
      </dsp:txXfrm>
    </dsp:sp>
    <dsp:sp modelId="{141827A7-D1FC-4E77-9FE3-BF33FE4ED8BA}">
      <dsp:nvSpPr>
        <dsp:cNvPr id="0" name=""/>
        <dsp:cNvSpPr/>
      </dsp:nvSpPr>
      <dsp:spPr>
        <a:xfrm>
          <a:off x="7931832" y="964334"/>
          <a:ext cx="2522546" cy="4467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4664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b="1" kern="1200" cap="all">
              <a:solidFill>
                <a:schemeClr val="tx1">
                  <a:lumMod val="65000"/>
                  <a:lumOff val="35000"/>
                </a:schemeClr>
              </a:solidFill>
              <a:latin typeface="Lato"/>
            </a:rPr>
            <a:t>‘</a:t>
          </a:r>
          <a:r>
            <a:rPr lang="en-US" sz="1500" b="1" i="0" kern="1200" cap="all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BODYWEIGHT WOD’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b="0" i="0" kern="120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Repeat the following circuit 8 times: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10 Push-ups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10 Air Squats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10 Burpees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10 Air Squats</a:t>
          </a:r>
          <a:endParaRPr lang="en-US" sz="1500" kern="1200">
            <a:solidFill>
              <a:schemeClr val="accent6">
                <a:lumMod val="60000"/>
                <a:lumOff val="40000"/>
              </a:schemeClr>
            </a:solidFill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b="0" i="0" kern="120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Lato"/>
            </a:rPr>
            <a:t>How long does it take you to do the following 8 times?</a:t>
          </a:r>
          <a:endParaRPr lang="en-US" sz="1500" kern="1200">
            <a:solidFill>
              <a:schemeClr val="accent6">
                <a:lumMod val="60000"/>
                <a:lumOff val="40000"/>
              </a:schemeClr>
            </a:solidFill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>
            <a:solidFill>
              <a:schemeClr val="tx1">
                <a:lumMod val="65000"/>
                <a:lumOff val="35000"/>
              </a:schemeClr>
            </a:solidFill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b="0" i="1" kern="1200">
              <a:solidFill>
                <a:schemeClr val="bg1">
                  <a:lumMod val="75000"/>
                </a:schemeClr>
              </a:solidFill>
              <a:effectLst/>
              <a:latin typeface="Lato"/>
            </a:rPr>
            <a:t>A well-rounded WOD</a:t>
          </a:r>
          <a:r>
            <a:rPr lang="en-US" sz="1500" b="0" i="0" kern="1200">
              <a:solidFill>
                <a:schemeClr val="bg1">
                  <a:lumMod val="75000"/>
                </a:schemeClr>
              </a:solidFill>
              <a:effectLst/>
              <a:latin typeface="Lato"/>
            </a:rPr>
            <a:t>.</a:t>
          </a:r>
        </a:p>
      </dsp:txBody>
      <dsp:txXfrm>
        <a:off x="7931832" y="964334"/>
        <a:ext cx="2522546" cy="4467928"/>
      </dsp:txXfrm>
    </dsp:sp>
    <dsp:sp modelId="{6091FC90-38CE-4CFF-A357-5ADA8E7DB300}">
      <dsp:nvSpPr>
        <dsp:cNvPr id="0" name=""/>
        <dsp:cNvSpPr/>
      </dsp:nvSpPr>
      <dsp:spPr>
        <a:xfrm>
          <a:off x="7425404" y="295850"/>
          <a:ext cx="1012855" cy="101285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F9BB-DC13-4EA5-BCA6-AD1C2EAAE045}">
      <dsp:nvSpPr>
        <dsp:cNvPr id="0" name=""/>
        <dsp:cNvSpPr/>
      </dsp:nvSpPr>
      <dsp:spPr>
        <a:xfrm rot="16200000">
          <a:off x="-1919529" y="2945084"/>
          <a:ext cx="4467928" cy="506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64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700" kern="1200"/>
            <a:t>THURSDAY</a:t>
          </a:r>
        </a:p>
      </dsp:txBody>
      <dsp:txXfrm>
        <a:off x="-1919529" y="2945084"/>
        <a:ext cx="4467928" cy="506427"/>
      </dsp:txXfrm>
    </dsp:sp>
    <dsp:sp modelId="{7D9038C3-5060-4906-8358-6B8DF7637E2E}">
      <dsp:nvSpPr>
        <dsp:cNvPr id="0" name=""/>
        <dsp:cNvSpPr/>
      </dsp:nvSpPr>
      <dsp:spPr>
        <a:xfrm>
          <a:off x="567648" y="964334"/>
          <a:ext cx="2522546" cy="4467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4664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1500" kern="120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1" i="0" kern="1200" cap="all">
              <a:solidFill>
                <a:schemeClr val="tx1"/>
              </a:solidFill>
              <a:effectLst/>
              <a:latin typeface="Lato"/>
            </a:rPr>
            <a:t>‘FULL-BODY DECREASING LADDER’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0" i="0" kern="1200">
              <a:solidFill>
                <a:schemeClr val="tx1"/>
              </a:solidFill>
              <a:effectLst/>
              <a:latin typeface="Lato"/>
            </a:rPr>
            <a:t>10-9-8-7-6-5-4-3-2-1 Rep Rounds: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NZ" sz="1500" b="0" i="0" kern="1200">
              <a:solidFill>
                <a:schemeClr val="tx1"/>
              </a:solidFill>
              <a:effectLst/>
              <a:latin typeface="Lato"/>
            </a:rPr>
            <a:t>Burpees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NZ" sz="1500" b="0" i="0" kern="1200">
              <a:solidFill>
                <a:schemeClr val="tx1"/>
              </a:solidFill>
              <a:effectLst/>
              <a:latin typeface="Lato"/>
            </a:rPr>
            <a:t>Push-ups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NZ" sz="1500" b="0" i="0" kern="1200">
              <a:solidFill>
                <a:schemeClr val="tx1"/>
              </a:solidFill>
              <a:effectLst/>
              <a:latin typeface="Lato"/>
            </a:rPr>
            <a:t>Sit-ups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1500" kern="1200">
            <a:solidFill>
              <a:schemeClr val="tx1"/>
            </a:solidFill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0" i="0" kern="1200">
              <a:solidFill>
                <a:schemeClr val="tx1"/>
              </a:solidFill>
              <a:effectLst/>
              <a:latin typeface="Lato"/>
            </a:rPr>
            <a:t>How long does it take you to complete the 10 rounds?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1500" b="0" i="0" kern="1200">
            <a:solidFill>
              <a:srgbClr val="6B6969"/>
            </a:solidFill>
            <a:effectLst/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0" i="1" kern="1200">
              <a:solidFill>
                <a:srgbClr val="999999"/>
              </a:solidFill>
              <a:effectLst/>
              <a:latin typeface="Lato"/>
            </a:rPr>
            <a:t>Quick full-body work.</a:t>
          </a:r>
          <a:endParaRPr lang="en-NZ" sz="1500" b="0" i="0" kern="1200">
            <a:solidFill>
              <a:srgbClr val="6B6969"/>
            </a:solidFill>
            <a:effectLst/>
            <a:latin typeface="Lato"/>
          </a:endParaRPr>
        </a:p>
      </dsp:txBody>
      <dsp:txXfrm>
        <a:off x="567648" y="964334"/>
        <a:ext cx="2522546" cy="4467928"/>
      </dsp:txXfrm>
    </dsp:sp>
    <dsp:sp modelId="{1053B2AC-F320-4B3F-B280-07CB7B658F75}">
      <dsp:nvSpPr>
        <dsp:cNvPr id="0" name=""/>
        <dsp:cNvSpPr/>
      </dsp:nvSpPr>
      <dsp:spPr>
        <a:xfrm>
          <a:off x="61220" y="295850"/>
          <a:ext cx="1012855" cy="1012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E74E2-EDC1-4124-9A9D-1641FE0425B4}">
      <dsp:nvSpPr>
        <dsp:cNvPr id="0" name=""/>
        <dsp:cNvSpPr/>
      </dsp:nvSpPr>
      <dsp:spPr>
        <a:xfrm rot="16200000">
          <a:off x="1762562" y="2945084"/>
          <a:ext cx="4467928" cy="506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64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700" kern="1200"/>
            <a:t>FRIDAY</a:t>
          </a:r>
        </a:p>
      </dsp:txBody>
      <dsp:txXfrm>
        <a:off x="1762562" y="2945084"/>
        <a:ext cx="4467928" cy="506427"/>
      </dsp:txXfrm>
    </dsp:sp>
    <dsp:sp modelId="{7261AB8D-45A8-49F5-91F9-570B94F56CF1}">
      <dsp:nvSpPr>
        <dsp:cNvPr id="0" name=""/>
        <dsp:cNvSpPr/>
      </dsp:nvSpPr>
      <dsp:spPr>
        <a:xfrm>
          <a:off x="4249740" y="964334"/>
          <a:ext cx="2522546" cy="4467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4664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1500" kern="120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1" kern="1200" cap="all">
              <a:solidFill>
                <a:schemeClr val="bg1"/>
              </a:solidFill>
              <a:latin typeface="Lato"/>
            </a:rPr>
            <a:t>‘</a:t>
          </a:r>
          <a:r>
            <a:rPr lang="en-NZ" sz="1500" b="1" i="0" kern="1200" cap="all">
              <a:solidFill>
                <a:schemeClr val="bg1"/>
              </a:solidFill>
              <a:effectLst/>
              <a:latin typeface="Lato"/>
            </a:rPr>
            <a:t>DISTANCE BURPEES’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0" i="0" kern="1200">
              <a:solidFill>
                <a:schemeClr val="bg1"/>
              </a:solidFill>
              <a:effectLst/>
              <a:latin typeface="Lato"/>
            </a:rPr>
            <a:t>For Time: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0" i="0" kern="1200">
              <a:solidFill>
                <a:schemeClr val="bg1"/>
              </a:solidFill>
              <a:effectLst/>
              <a:latin typeface="Lato"/>
            </a:rPr>
            <a:t>800m of </a:t>
          </a:r>
          <a:r>
            <a:rPr lang="en-NZ" sz="1500" b="0" i="0" u="none" strike="noStrike" kern="1200">
              <a:solidFill>
                <a:schemeClr val="bg1"/>
              </a:solidFill>
              <a:effectLst/>
              <a:latin typeface="Lato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Broad Jump Burpees</a:t>
          </a:r>
          <a:endParaRPr lang="en-NZ" sz="1500" b="0" i="0" u="none" strike="noStrike" kern="1200">
            <a:solidFill>
              <a:schemeClr val="bg1"/>
            </a:solidFill>
            <a:effectLst/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1500" kern="1200">
            <a:solidFill>
              <a:schemeClr val="bg1"/>
            </a:solidFill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0" i="0" kern="1200">
              <a:solidFill>
                <a:schemeClr val="bg1"/>
              </a:solidFill>
              <a:effectLst/>
              <a:latin typeface="Lato"/>
            </a:rPr>
            <a:t>How long does it take you to complete 800m?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1500" kern="1200">
            <a:solidFill>
              <a:srgbClr val="3D4246"/>
            </a:solidFill>
            <a:latin typeface="Lato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b="0" i="1" kern="1200">
              <a:solidFill>
                <a:srgbClr val="999999"/>
              </a:solidFill>
              <a:effectLst/>
              <a:latin typeface="Lato"/>
            </a:rPr>
            <a:t>Ideal if you have a wide and long space to move.  No one wants to do an 800m workout in a hotel room, or on busy sidewalk</a:t>
          </a:r>
          <a:endParaRPr lang="en-NZ" sz="1500" b="0" i="0" kern="1200">
            <a:solidFill>
              <a:srgbClr val="6B6969"/>
            </a:solidFill>
            <a:effectLst/>
            <a:latin typeface="Lato"/>
          </a:endParaRPr>
        </a:p>
      </dsp:txBody>
      <dsp:txXfrm>
        <a:off x="4249740" y="964334"/>
        <a:ext cx="2522546" cy="4467928"/>
      </dsp:txXfrm>
    </dsp:sp>
    <dsp:sp modelId="{D65D7FE6-F89C-41EE-B5AA-8E4FF4FBB4E6}">
      <dsp:nvSpPr>
        <dsp:cNvPr id="0" name=""/>
        <dsp:cNvSpPr/>
      </dsp:nvSpPr>
      <dsp:spPr>
        <a:xfrm>
          <a:off x="3743312" y="295850"/>
          <a:ext cx="1012855" cy="101285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FFDA9-84F2-4C29-9D58-CF562F43B2EF}">
      <dsp:nvSpPr>
        <dsp:cNvPr id="0" name=""/>
        <dsp:cNvSpPr/>
      </dsp:nvSpPr>
      <dsp:spPr>
        <a:xfrm rot="16200000">
          <a:off x="5444654" y="2945084"/>
          <a:ext cx="4467928" cy="506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6641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700" kern="1200"/>
            <a:t>RESULTS</a:t>
          </a:r>
        </a:p>
      </dsp:txBody>
      <dsp:txXfrm>
        <a:off x="5444654" y="2945084"/>
        <a:ext cx="4467928" cy="506427"/>
      </dsp:txXfrm>
    </dsp:sp>
    <dsp:sp modelId="{141827A7-D1FC-4E77-9FE3-BF33FE4ED8BA}">
      <dsp:nvSpPr>
        <dsp:cNvPr id="0" name=""/>
        <dsp:cNvSpPr/>
      </dsp:nvSpPr>
      <dsp:spPr>
        <a:xfrm>
          <a:off x="7931832" y="964334"/>
          <a:ext cx="2522546" cy="4467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46641" rIns="135128" bIns="135128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1500" kern="120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1500" kern="120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kern="1200"/>
            <a:t>Send your results to your PE teachers via your teams pages. Video proof will be required for the winner to collect their prize.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NZ" sz="1500" kern="120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500" kern="1200"/>
            <a:t>Remember that </a:t>
          </a:r>
          <a:r>
            <a:rPr lang="en-NZ" sz="1500" kern="1200" err="1"/>
            <a:t>excercising</a:t>
          </a:r>
          <a:r>
            <a:rPr lang="en-NZ" sz="1500" kern="1200"/>
            <a:t> with another member of your family increases both your physical and social  well being (Hauora).</a:t>
          </a:r>
        </a:p>
      </dsp:txBody>
      <dsp:txXfrm>
        <a:off x="7931832" y="964334"/>
        <a:ext cx="2522546" cy="4467928"/>
      </dsp:txXfrm>
    </dsp:sp>
    <dsp:sp modelId="{6091FC90-38CE-4CFF-A357-5ADA8E7DB300}">
      <dsp:nvSpPr>
        <dsp:cNvPr id="0" name=""/>
        <dsp:cNvSpPr/>
      </dsp:nvSpPr>
      <dsp:spPr>
        <a:xfrm>
          <a:off x="7425404" y="295850"/>
          <a:ext cx="1012855" cy="101285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F3DD-375C-42D9-917C-1ED76A3BA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D5E9B-2D4D-440B-9BFC-F9F52E29E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F762E-D982-414F-8513-A8C2D2DF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1B307-C02C-407A-857E-FFB2AFAF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0011-F01B-4460-A348-3C4D26D2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881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688A-ED1A-4351-AB8B-23774AA0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1D733-A17B-46BF-973C-6A3929B5E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5696D-F2CD-4A86-A172-3E8DDD4F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A2790-B10D-43A8-B55F-F23B1F0D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9C478-5943-4DBF-8AE6-B47A995A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923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7D1A2-F50E-41A1-B86C-E2E465478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89142-279E-400B-B3CA-6A636921F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A175-417F-4E8D-9C58-D9BBAEC6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E03C2-58CB-4DFA-9C39-BA83F55C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EB68C-0284-4714-ABAB-BAEA82B9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980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28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38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187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720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339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6376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762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86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795E-AC75-47CC-8EBD-EA716126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F8107-BE9A-4322-8A0F-9C97FB33A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DD10B-FB6F-4000-A7ED-1F872F85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82AF9-D609-4088-8478-58E349AD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13D9D-0620-4839-8400-9411296B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5260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7211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6189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3039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16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6369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4776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722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818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85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8E67-5E38-4419-AFD3-D3DF02BA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2157-A72B-48A9-8AE6-9A1903BEF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A6254-4CA9-4FDA-8EC0-C8997320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9842B-539E-4CE1-BF35-D745DB23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FBDCD-55D8-44E9-897B-638F54AE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744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598F-CB7C-43BD-8D77-A1CBB11F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29745-F630-495C-908D-8CDC9BC30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32111-2092-44A5-AAE3-1EB62B10D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BAD39-E1BE-4340-A367-89BA8174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77485-CF39-4CC4-8088-2911E8E2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858A3-1306-4AA5-86D8-EEA7E212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939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F40C-85E7-4337-B260-7BD3D7D2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CF87C-7876-49DC-A1FF-320D3B617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24C12-E46D-4EC7-91E9-ABF7A600B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CB1C2-EDFE-4278-940F-271B44BC1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AB38D-A0FE-414C-9C90-21F916268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44A7B-21E3-4639-8EFA-4E3887D4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3291D-8945-4BAF-A86C-A31CFFD9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2A8F48-20CE-493B-AA73-33526FAF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333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2256-8937-4A83-A6A6-75DBF866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AC776-BAB1-4792-91F0-B4F7EBD7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81242-6F21-4A1D-8BDC-AFBFD6CE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6CF34-8D06-4B13-9734-E555FDBD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565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1BF5E-E876-40B0-B8A1-7A05100F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6D186-5461-46FD-9DAD-56B2414E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B6F73-1037-4F49-BF99-CD4DDF63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715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6C566-1881-4A35-B877-9FA19ACF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0F75-1D96-433A-A8BE-BCAE3CF5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839E3-DB5A-4370-9DCF-75612CAE3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684AE-D013-425A-8E79-851A0A46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87310-9F05-4BEF-9CB8-C85D3DF7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92F10-5796-4F9F-B4DC-4CEFCADA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364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A1ED-A951-4B4B-957F-4D1999AE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B3DB3-70F7-478A-8B4B-1995BE09E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225C1-0AC6-46C4-A2E7-76B5D8B99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738D8-FA56-48C1-9B84-B418A265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5CACF-888F-4D59-A1DC-C333AE18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DC7E0-7C66-4209-8DAA-501BBC0D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02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1D3E7-0B3F-44C9-859E-0728A37B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8D0E-F0B1-456F-8AEC-335E7D0FD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98E78-D753-4847-8460-2A0203E16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9052D-6BC5-4250-B8EE-A3C9804A5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3E987-1050-43E0-8A1F-9634B1E4F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251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73E633-A886-46DF-8389-9E66CAB72CC1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413A-33B0-4FFF-B996-10A8B0560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5129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.uk/childrens-books/activities/make-a-miniature-book" TargetMode="External"/><Relationship Id="rId2" Type="http://schemas.openxmlformats.org/officeDocument/2006/relationships/hyperlink" Target="https://www.gocom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search?q=book+spine+poetry&amp;tbm=isch&amp;ved=2ahUKEwjHj5_wiYbpAhWQIRoKHbolAukQ2-cCegQIABAA&amp;oq=book+spine+poetry&amp;gs_lcp=CgNpbWcQAzICCAAyAggAMgIIADICCAAyAggAMgIIADICCAAyAggAMgIIADICCAA6BAgjECc6BAgAEENQyMgMWLzaDGDd3QxoAHAAeACAAVCIAe8IkgECMTeYAQCgAQGqAQtnd3Mtd2l6LWltZw&amp;sclient=img&amp;ei=cHylXseXD5DDaLrLiMgO&amp;bih=610&amp;biw=1263&amp;safe=strict&amp;hl=en&amp;surl=1" TargetMode="External"/><Relationship Id="rId5" Type="http://schemas.openxmlformats.org/officeDocument/2006/relationships/hyperlink" Target="https://www.nationaltheatre.org.uk/nt-at-home?queueittoken=e_safetyevent23apr20~q_eafe5e11-4866-45fe-98e5-f9b946bebbca~ts_1587901943~ce_true~rt_safetynet~h_dbbba425213154d16916bba6bd306d6ec11adc08419da395b7cc401f3a80d9e6" TargetMode="External"/><Relationship Id="rId4" Type="http://schemas.openxmlformats.org/officeDocument/2006/relationships/hyperlink" Target="https://uk.video.search.yahoo.com/search/video;_ylt=AwrExwj7dqVeMcwAOVR2BQx.;_ylu=X3oDMTBncGdyMzQ0BHNlYwNzZWFyY2gEdnRpZAM-;_ylc=X1MDMjExNDcxNzA0NgRfcgMyBGFjdG4DY2xrBGNzcmNwdmlkAzZsTnE3REV3TGpHN29mQ09YbGx6SWdGSE5qSXVNUUFBQUFCS3hMQmoEZnIDbWNhZmVlBGZyMgNzYS1ncARncHJpZANpeGxRUWhrZFFObVJfXzllNzVpckhBBG5fcnNsdAM2MARuX3N1Z2cDMgRvcmlnaW4DdWsudmlkZW8uc2VhcmNoLnlhaG9vLmNvbQRwb3MDMARwcXN0cgMEcHFzdHJsAwRxc3RybAMzMgRxdWVyeQNib29rJTIwZm9sZGluZyUyMGZvciUyMGJlZ2lubmVycwR0X3N0bXADMTU4NzkwMjIxNg--?p=book+folding+for+beginners&amp;ei=UTF-8&amp;fr2=p%3As%2Cv%3Av%2Cm%3Asa&amp;fr=mcafee#id=3&amp;vid=9990dde251a84963074bfc3727df91f2&amp;action=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00BB4-B93A-4E37-8415-02A4A7A1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22" y="2716695"/>
            <a:ext cx="5045847" cy="34926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NZ" sz="1200">
              <a:solidFill>
                <a:schemeClr val="bg1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0" indent="0">
              <a:buNone/>
            </a:pPr>
            <a:r>
              <a:rPr lang="en-NZ" sz="14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The winning logo will be used for the year to represent your class around the school.</a:t>
            </a:r>
          </a:p>
          <a:p>
            <a:pPr marL="0" indent="0">
              <a:buNone/>
            </a:pPr>
            <a:r>
              <a:rPr lang="en-NZ" sz="14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There is limits to how you can produce your logo but it must be able to be uploaded to your teams page.</a:t>
            </a:r>
          </a:p>
          <a:p>
            <a:pPr marL="0" indent="0">
              <a:buNone/>
            </a:pPr>
            <a:r>
              <a:rPr lang="en-NZ" sz="14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Scan in a drawing, use your camera, photoshop, illustrator, logo creator- the options are endless.</a:t>
            </a:r>
          </a:p>
          <a:p>
            <a:pPr marL="0" indent="0">
              <a:buNone/>
            </a:pPr>
            <a:endParaRPr lang="en-NZ" sz="1400">
              <a:solidFill>
                <a:schemeClr val="bg1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0" indent="0">
              <a:buNone/>
            </a:pPr>
            <a:r>
              <a:rPr lang="en-NZ" sz="14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Designs must be uploaded to your teams page by Friday the 5</a:t>
            </a:r>
            <a:r>
              <a:rPr lang="en-NZ" sz="1400" baseline="300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th</a:t>
            </a:r>
            <a:r>
              <a:rPr lang="en-NZ" sz="14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of March to qualify for the prizes.</a:t>
            </a:r>
          </a:p>
          <a:p>
            <a:pPr marL="0" indent="0">
              <a:buNone/>
            </a:pPr>
            <a:endParaRPr lang="en-NZ" sz="1400">
              <a:solidFill>
                <a:schemeClr val="bg1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0" indent="0">
              <a:buNone/>
            </a:pPr>
            <a:r>
              <a:rPr lang="en-NZ" sz="14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Good luck</a:t>
            </a:r>
          </a:p>
          <a:p>
            <a:pPr marL="0" indent="0">
              <a:buNone/>
            </a:pPr>
            <a:endParaRPr lang="en-NZ" sz="1400">
              <a:solidFill>
                <a:schemeClr val="bg1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0" indent="0">
              <a:buNone/>
            </a:pPr>
            <a:r>
              <a:rPr lang="en-NZ" sz="140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(enter as many times as you like)</a:t>
            </a:r>
          </a:p>
          <a:p>
            <a:pPr marL="0" indent="0">
              <a:buNone/>
            </a:pPr>
            <a:endParaRPr lang="en-NZ" sz="1100">
              <a:solidFill>
                <a:schemeClr val="bg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DB38B3B-2281-4DC7-9282-2C5174A260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669" y="3115183"/>
            <a:ext cx="6514047" cy="3094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8268073-AE1C-4E5E-9CC5-1F74A642F2C4}"/>
              </a:ext>
            </a:extLst>
          </p:cNvPr>
          <p:cNvSpPr txBox="1"/>
          <p:nvPr/>
        </p:nvSpPr>
        <p:spPr>
          <a:xfrm>
            <a:off x="479031" y="330592"/>
            <a:ext cx="54414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NZ" sz="1600" b="1">
                <a:solidFill>
                  <a:schemeClr val="bg1"/>
                </a:solidFill>
              </a:rPr>
              <a:t>Design a </a:t>
            </a:r>
            <a:r>
              <a:rPr lang="en-NZ" sz="1600" b="1">
                <a:solidFill>
                  <a:srgbClr val="FFFF00"/>
                </a:solidFill>
              </a:rPr>
              <a:t>LOGO</a:t>
            </a:r>
            <a:r>
              <a:rPr lang="en-NZ" sz="1600" b="1">
                <a:solidFill>
                  <a:schemeClr val="bg1"/>
                </a:solidFill>
              </a:rPr>
              <a:t> that represents the identity of your core class.</a:t>
            </a:r>
          </a:p>
          <a:p>
            <a:pPr marL="0" indent="0">
              <a:buNone/>
            </a:pPr>
            <a:r>
              <a:rPr lang="en-NZ" sz="1600" b="1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>
                <a:solidFill>
                  <a:schemeClr val="bg1"/>
                </a:solidFill>
              </a:rPr>
              <a:t>The logo must be eye catching, meaningful and transferable.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>
                <a:solidFill>
                  <a:schemeClr val="bg1"/>
                </a:solidFill>
              </a:rPr>
              <a:t>The design must clearly show your class name e.g. 9M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B77CA7-60D5-4F9D-BAD3-E9A24934FD42}"/>
              </a:ext>
            </a:extLst>
          </p:cNvPr>
          <p:cNvSpPr txBox="1"/>
          <p:nvPr/>
        </p:nvSpPr>
        <p:spPr>
          <a:xfrm>
            <a:off x="5920462" y="1905189"/>
            <a:ext cx="1457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NZ">
                <a:solidFill>
                  <a:schemeClr val="bg1"/>
                </a:solidFill>
              </a:rPr>
              <a:t>B</a:t>
            </a:r>
            <a:r>
              <a:rPr lang="en-NZ" sz="1800">
                <a:solidFill>
                  <a:schemeClr val="bg1"/>
                </a:solidFill>
              </a:rPr>
              <a:t>e </a:t>
            </a:r>
            <a:r>
              <a:rPr lang="en-NZ" sz="1800">
                <a:solidFill>
                  <a:srgbClr val="FFFF00"/>
                </a:solidFill>
              </a:rPr>
              <a:t>creative</a:t>
            </a:r>
            <a:r>
              <a:rPr lang="en-NZ" sz="180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84192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13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0" name="Group 136">
            <a:extLst>
              <a:ext uri="{FF2B5EF4-FFF2-40B4-BE49-F238E27FC236}">
                <a16:creationId xmlns:a16="http://schemas.microsoft.com/office/drawing/2014/main" id="{CC09AFE8-9934-40C0-A058-4008A3B1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3588ED6-49C5-4EAF-BBCE-DB6B4184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149B80A-4A62-4495-AE87-F32755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38C3DC5-5887-49A9-AABB-A9772488F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5BD695E1-00AC-49AE-93BF-22000734A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F721D808-B8BC-4568-A927-12BC276FBF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B2886F6-DE07-47C7-840F-22CD86C0D1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 descr="Fancy dress video meetings aim to lift Coronavirus lockdown spirits - BBC  News">
            <a:extLst>
              <a:ext uri="{FF2B5EF4-FFF2-40B4-BE49-F238E27FC236}">
                <a16:creationId xmlns:a16="http://schemas.microsoft.com/office/drawing/2014/main" id="{A3CA390B-A240-404C-B4E3-512B0198A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73091" y="2310918"/>
            <a:ext cx="4369112" cy="24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FBFE8-1A63-4138-A734-BC204235818E}"/>
              </a:ext>
            </a:extLst>
          </p:cNvPr>
          <p:cNvSpPr txBox="1"/>
          <p:nvPr/>
        </p:nvSpPr>
        <p:spPr>
          <a:xfrm>
            <a:off x="2524270" y="588743"/>
            <a:ext cx="9667730" cy="90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solidFill>
                  <a:schemeClr val="bg1">
                    <a:alpha val="80000"/>
                  </a:schemeClr>
                </a:solidFill>
              </a:rPr>
              <a:t>Inter-class </a:t>
            </a:r>
            <a:r>
              <a:rPr lang="en-US" sz="3200" b="1">
                <a:solidFill>
                  <a:srgbClr val="FF0000">
                    <a:alpha val="80000"/>
                  </a:srgbClr>
                </a:solidFill>
              </a:rPr>
              <a:t>ZOOM</a:t>
            </a:r>
            <a:r>
              <a:rPr lang="en-US" sz="3200" b="1">
                <a:solidFill>
                  <a:schemeClr val="bg1">
                    <a:alpha val="80000"/>
                  </a:schemeClr>
                </a:solidFill>
              </a:rPr>
              <a:t> meeting competition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1611E-153E-4E7D-9A31-239F6EB6D466}"/>
              </a:ext>
            </a:extLst>
          </p:cNvPr>
          <p:cNvSpPr txBox="1"/>
          <p:nvPr/>
        </p:nvSpPr>
        <p:spPr>
          <a:xfrm>
            <a:off x="6267724" y="1560833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Join with your classmates and create a winning zoom meeting.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This could be a lesson with a twist, some comic relief,  or a creative way to make online lessons fun and engaging.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Please select the best 3- 4 mins to share.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Entry's close on Friday the 5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of March!!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Please upload to your entry to your classroom teacher so they can share your entry with the judges. Class prizes available for 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and 2</a:t>
            </a:r>
            <a:r>
              <a:rPr lang="en-US" baseline="30000" dirty="0">
                <a:solidFill>
                  <a:srgbClr val="FFFFFF"/>
                </a:solidFill>
              </a:rPr>
              <a:t>nd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7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1B2E20-3B86-4FBF-B91F-B0383161D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869987"/>
              </p:ext>
            </p:extLst>
          </p:nvPr>
        </p:nvGraphicFramePr>
        <p:xfrm>
          <a:off x="73267" y="564943"/>
          <a:ext cx="10515600" cy="572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EAE6AF-8162-4662-9712-F56F03BC9133}"/>
              </a:ext>
            </a:extLst>
          </p:cNvPr>
          <p:cNvSpPr txBox="1"/>
          <p:nvPr/>
        </p:nvSpPr>
        <p:spPr>
          <a:xfrm>
            <a:off x="2533650" y="253686"/>
            <a:ext cx="634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>
                <a:latin typeface="Arial Black" panose="020B0A04020102020204" pitchFamily="34" charset="0"/>
              </a:rPr>
              <a:t>LASALLIAN WORKOUT OF THE DAY (WOD)</a:t>
            </a:r>
          </a:p>
          <a:p>
            <a:endParaRPr lang="en-NZ" sz="20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0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1B2E20-3B86-4FBF-B91F-B0383161D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427078"/>
              </p:ext>
            </p:extLst>
          </p:nvPr>
        </p:nvGraphicFramePr>
        <p:xfrm>
          <a:off x="838200" y="394390"/>
          <a:ext cx="10515600" cy="572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9FB058-7CDB-4FB1-B684-72C416E40B87}"/>
              </a:ext>
            </a:extLst>
          </p:cNvPr>
          <p:cNvSpPr txBox="1"/>
          <p:nvPr/>
        </p:nvSpPr>
        <p:spPr>
          <a:xfrm>
            <a:off x="2762250" y="194335"/>
            <a:ext cx="630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>
                <a:latin typeface="Arial Black" panose="020B0A04020102020204" pitchFamily="34" charset="0"/>
              </a:rPr>
              <a:t>LASALLIAN WORKOUT OF THE DAY (WOD)</a:t>
            </a:r>
          </a:p>
        </p:txBody>
      </p:sp>
    </p:spTree>
    <p:extLst>
      <p:ext uri="{BB962C8B-B14F-4D97-AF65-F5344CB8AC3E}">
        <p14:creationId xmlns:p14="http://schemas.microsoft.com/office/powerpoint/2010/main" val="124878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CF3E4-011B-4B41-88FF-6332FE3F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en-NZ" sz="4000">
                <a:solidFill>
                  <a:srgbClr val="FFFFFF"/>
                </a:solidFill>
                <a:latin typeface="Georgia Pro Semibold" panose="02040702050405020303" pitchFamily="18" charset="0"/>
              </a:rPr>
              <a:t>DLS </a:t>
            </a:r>
            <a:r>
              <a:rPr lang="en-NZ" sz="400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lockdown reading challenge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D508E7-9E13-4A22-8B8B-F15412083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077438"/>
              </p:ext>
            </p:extLst>
          </p:nvPr>
        </p:nvGraphicFramePr>
        <p:xfrm>
          <a:off x="1047280" y="2042118"/>
          <a:ext cx="10039820" cy="452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975">
                  <a:extLst>
                    <a:ext uri="{9D8B030D-6E8A-4147-A177-3AD203B41FA5}">
                      <a16:colId xmlns:a16="http://schemas.microsoft.com/office/drawing/2014/main" val="2938153065"/>
                    </a:ext>
                  </a:extLst>
                </a:gridCol>
                <a:gridCol w="2307236">
                  <a:extLst>
                    <a:ext uri="{9D8B030D-6E8A-4147-A177-3AD203B41FA5}">
                      <a16:colId xmlns:a16="http://schemas.microsoft.com/office/drawing/2014/main" val="1149015173"/>
                    </a:ext>
                  </a:extLst>
                </a:gridCol>
                <a:gridCol w="1888941">
                  <a:extLst>
                    <a:ext uri="{9D8B030D-6E8A-4147-A177-3AD203B41FA5}">
                      <a16:colId xmlns:a16="http://schemas.microsoft.com/office/drawing/2014/main" val="2652272491"/>
                    </a:ext>
                  </a:extLst>
                </a:gridCol>
                <a:gridCol w="1803095">
                  <a:extLst>
                    <a:ext uri="{9D8B030D-6E8A-4147-A177-3AD203B41FA5}">
                      <a16:colId xmlns:a16="http://schemas.microsoft.com/office/drawing/2014/main" val="1039333306"/>
                    </a:ext>
                  </a:extLst>
                </a:gridCol>
                <a:gridCol w="1878573">
                  <a:extLst>
                    <a:ext uri="{9D8B030D-6E8A-4147-A177-3AD203B41FA5}">
                      <a16:colId xmlns:a16="http://schemas.microsoft.com/office/drawing/2014/main" val="1539393885"/>
                    </a:ext>
                  </a:extLst>
                </a:gridCol>
              </a:tblGrid>
              <a:tr h="73549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0"/>
                        <a:t>Complete as many reading challenges as you can and share them on your teams pages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0"/>
                        <a:t>– spot prizes for participation!</a:t>
                      </a:r>
                    </a:p>
                  </a:txBody>
                  <a:tcPr marL="67811" marR="67811" marT="33906" marB="33906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60328"/>
                  </a:ext>
                </a:extLst>
              </a:tr>
              <a:tr h="2011181">
                <a:tc>
                  <a:txBody>
                    <a:bodyPr/>
                    <a:lstStyle/>
                    <a:p>
                      <a:r>
                        <a:rPr lang="en-NZ" sz="24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Listen to an audiobook </a:t>
                      </a:r>
                    </a:p>
                  </a:txBody>
                  <a:tcPr marL="67811" marR="67811" marT="33906" marB="33906"/>
                </a:tc>
                <a:tc>
                  <a:txBody>
                    <a:bodyPr/>
                    <a:lstStyle/>
                    <a:p>
                      <a:r>
                        <a:rPr lang="en-NZ" sz="1800">
                          <a:latin typeface="Lucida Handwriting" panose="03010101010101010101" pitchFamily="66" charset="0"/>
                          <a:hlinkClick r:id="rId2"/>
                        </a:rPr>
                        <a:t>Read a comic/graphic novel </a:t>
                      </a:r>
                      <a:endParaRPr lang="en-NZ" sz="1800">
                        <a:latin typeface="Lucida Handwriting" panose="03010101010101010101" pitchFamily="66" charset="0"/>
                      </a:endParaRPr>
                    </a:p>
                    <a:p>
                      <a:endParaRPr lang="en-NZ" sz="1600"/>
                    </a:p>
                  </a:txBody>
                  <a:tcPr marL="67811" marR="67811" marT="33906" marB="33906"/>
                </a:tc>
                <a:tc>
                  <a:txBody>
                    <a:bodyPr/>
                    <a:lstStyle/>
                    <a:p>
                      <a:r>
                        <a:rPr lang="en-NZ" sz="1600"/>
                        <a:t>Make a trailer for a book – an animation, GIF, PowerPoint with voice over, or film yourself talking about your book. Please share! </a:t>
                      </a:r>
                    </a:p>
                  </a:txBody>
                  <a:tcPr marL="67811" marR="67811" marT="33906" marB="33906"/>
                </a:tc>
                <a:tc>
                  <a:txBody>
                    <a:bodyPr/>
                    <a:lstStyle/>
                    <a:p>
                      <a:r>
                        <a:rPr lang="en-NZ" sz="2400">
                          <a:latin typeface="Jokerman" panose="04090605060D06020702" pitchFamily="82" charset="0"/>
                        </a:rPr>
                        <a:t>Read something funny </a:t>
                      </a:r>
                    </a:p>
                  </a:txBody>
                  <a:tcPr marL="67811" marR="67811" marT="33906" marB="33906"/>
                </a:tc>
                <a:tc>
                  <a:txBody>
                    <a:bodyPr/>
                    <a:lstStyle/>
                    <a:p>
                      <a:r>
                        <a:rPr lang="en-NZ" sz="1600">
                          <a:latin typeface="Georgia Pro Semibold" panose="020B0604020202020204" pitchFamily="18" charset="0"/>
                          <a:hlinkClick r:id="rId3"/>
                        </a:rPr>
                        <a:t>Make a miniature </a:t>
                      </a:r>
                      <a:r>
                        <a:rPr lang="en-NZ" sz="1600">
                          <a:latin typeface="Georgia Pro Semibold" panose="020B0604020202020204" pitchFamily="18" charset="0"/>
                        </a:rPr>
                        <a:t>book Using one piece of paper! Or – try </a:t>
                      </a:r>
                      <a:r>
                        <a:rPr lang="en-NZ" sz="1600">
                          <a:latin typeface="Georgia Pro Semibold" panose="020B0604020202020204" pitchFamily="18" charset="0"/>
                          <a:hlinkClick r:id="rId4"/>
                        </a:rPr>
                        <a:t>book folding</a:t>
                      </a:r>
                      <a:endParaRPr lang="en-NZ" sz="1600">
                        <a:latin typeface="Georgia Pro Semibold" panose="020B0604020202020204" pitchFamily="18" charset="0"/>
                      </a:endParaRPr>
                    </a:p>
                    <a:p>
                      <a:endParaRPr lang="en-NZ" sz="1600">
                        <a:latin typeface="Georgia Pro Semibold" panose="020B0604020202020204" pitchFamily="18" charset="0"/>
                      </a:endParaRPr>
                    </a:p>
                  </a:txBody>
                  <a:tcPr marL="67811" marR="67811" marT="33906" marB="33906"/>
                </a:tc>
                <a:extLst>
                  <a:ext uri="{0D108BD9-81ED-4DB2-BD59-A6C34878D82A}">
                    <a16:rowId xmlns:a16="http://schemas.microsoft.com/office/drawing/2014/main" val="1274752271"/>
                  </a:ext>
                </a:extLst>
              </a:tr>
              <a:tr h="1203118">
                <a:tc>
                  <a:txBody>
                    <a:bodyPr/>
                    <a:lstStyle/>
                    <a:p>
                      <a:r>
                        <a:rPr lang="en-NZ" sz="2800">
                          <a:latin typeface="Brush Script MT" panose="03060802040406070304" pitchFamily="66" charset="0"/>
                        </a:rPr>
                        <a:t>Read a book set in a different time or place</a:t>
                      </a:r>
                    </a:p>
                  </a:txBody>
                  <a:tcPr marL="67811" marR="67811" marT="33906" marB="33906"/>
                </a:tc>
                <a:tc>
                  <a:txBody>
                    <a:bodyPr/>
                    <a:lstStyle/>
                    <a:p>
                      <a:r>
                        <a:rPr lang="en-NZ" sz="1600"/>
                        <a:t>Read out aloud to a member of your family – in your house, via FaceTime, or to a pet! </a:t>
                      </a:r>
                    </a:p>
                  </a:txBody>
                  <a:tcPr marL="67811" marR="67811" marT="33906" marB="33906"/>
                </a:tc>
                <a:tc>
                  <a:txBody>
                    <a:bodyPr/>
                    <a:lstStyle/>
                    <a:p>
                      <a:r>
                        <a:rPr lang="en-NZ" sz="1600">
                          <a:latin typeface="Broadway" panose="04040905080B02020502" pitchFamily="82" charset="0"/>
                        </a:rPr>
                        <a:t>Read something that a family member enjoyed reading as a child </a:t>
                      </a:r>
                    </a:p>
                  </a:txBody>
                  <a:tcPr marL="67811" marR="67811" marT="33906" marB="33906"/>
                </a:tc>
                <a:tc>
                  <a:txBody>
                    <a:bodyPr/>
                    <a:lstStyle/>
                    <a:p>
                      <a:endParaRPr lang="en-NZ" sz="2400">
                        <a:latin typeface="Jokerman" panose="04090605060D06020702" pitchFamily="82" charset="0"/>
                      </a:endParaRPr>
                    </a:p>
                    <a:p>
                      <a:r>
                        <a:rPr lang="en-NZ" sz="2400">
                          <a:latin typeface="Cavolini" panose="03000502040302020204" pitchFamily="66" charset="0"/>
                          <a:cs typeface="Cavolini" panose="03000502040302020204" pitchFamily="66" charset="0"/>
                          <a:hlinkClick r:id="rId5"/>
                        </a:rPr>
                        <a:t>Watch a play</a:t>
                      </a:r>
                      <a:endParaRPr lang="en-NZ" sz="240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67811" marR="67811" marT="33906" marB="33906"/>
                </a:tc>
                <a:tc>
                  <a:txBody>
                    <a:bodyPr/>
                    <a:lstStyle/>
                    <a:p>
                      <a:r>
                        <a:rPr lang="en-NZ" sz="1600">
                          <a:latin typeface="Bradley Hand ITC" panose="03070402050302030203" pitchFamily="66" charset="0"/>
                        </a:rPr>
                        <a:t>Have a go at creating a </a:t>
                      </a:r>
                      <a:r>
                        <a:rPr lang="en-NZ" sz="1600">
                          <a:latin typeface="Bradley Hand ITC" panose="03070402050302030203" pitchFamily="66" charset="0"/>
                          <a:hlinkClick r:id="rId6"/>
                        </a:rPr>
                        <a:t>book spine poem</a:t>
                      </a:r>
                      <a:endParaRPr lang="en-NZ" sz="1600">
                        <a:latin typeface="Bradley Hand ITC" panose="03070402050302030203" pitchFamily="66" charset="0"/>
                      </a:endParaRPr>
                    </a:p>
                  </a:txBody>
                  <a:tcPr marL="67811" marR="67811" marT="33906" marB="33906"/>
                </a:tc>
                <a:extLst>
                  <a:ext uri="{0D108BD9-81ED-4DB2-BD59-A6C34878D82A}">
                    <a16:rowId xmlns:a16="http://schemas.microsoft.com/office/drawing/2014/main" val="144267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9454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626</Words>
  <Application>Microsoft Office PowerPoint</Application>
  <PresentationFormat>Widescreen</PresentationFormat>
  <Paragraphs>81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DLS lockdown reading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 Dromgool</dc:creator>
  <cp:lastModifiedBy>Arna Dromgool</cp:lastModifiedBy>
  <cp:revision>2</cp:revision>
  <dcterms:created xsi:type="dcterms:W3CDTF">2021-02-28T00:45:33Z</dcterms:created>
  <dcterms:modified xsi:type="dcterms:W3CDTF">2021-03-01T23:55:38Z</dcterms:modified>
</cp:coreProperties>
</file>